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21"/>
  </p:notesMasterIdLst>
  <p:sldIdLst>
    <p:sldId id="256" r:id="rId2"/>
    <p:sldId id="279" r:id="rId3"/>
    <p:sldId id="261" r:id="rId4"/>
    <p:sldId id="257" r:id="rId5"/>
    <p:sldId id="283" r:id="rId6"/>
    <p:sldId id="278" r:id="rId7"/>
    <p:sldId id="260" r:id="rId8"/>
    <p:sldId id="284" r:id="rId9"/>
    <p:sldId id="263" r:id="rId10"/>
    <p:sldId id="270" r:id="rId11"/>
    <p:sldId id="264" r:id="rId12"/>
    <p:sldId id="272" r:id="rId13"/>
    <p:sldId id="273" r:id="rId14"/>
    <p:sldId id="277" r:id="rId15"/>
    <p:sldId id="274" r:id="rId16"/>
    <p:sldId id="275" r:id="rId17"/>
    <p:sldId id="276" r:id="rId18"/>
    <p:sldId id="285" r:id="rId19"/>
    <p:sldId id="28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4106C-F9FB-45F7-9FBD-F843DAA95A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4D69DD5-66FE-415C-9FFE-794FB491D2A2}">
      <dgm:prSet/>
      <dgm:spPr/>
      <dgm:t>
        <a:bodyPr/>
        <a:lstStyle/>
        <a:p>
          <a:r>
            <a:rPr lang="it-IT" dirty="0"/>
            <a:t>ATTIVITA’ E TERMINI DI CONSEGNA DELLE FORNITURE</a:t>
          </a:r>
          <a:endParaRPr lang="en-US" dirty="0"/>
        </a:p>
      </dgm:t>
    </dgm:pt>
    <dgm:pt modelId="{2F4825E2-2137-4F6D-8E18-14FA325F0873}" type="parTrans" cxnId="{CCA23292-698F-48E5-9338-9D5B4D820844}">
      <dgm:prSet/>
      <dgm:spPr/>
      <dgm:t>
        <a:bodyPr/>
        <a:lstStyle/>
        <a:p>
          <a:endParaRPr lang="en-US"/>
        </a:p>
      </dgm:t>
    </dgm:pt>
    <dgm:pt modelId="{4D0B361B-7807-4587-A6CC-CD10A1F78904}" type="sibTrans" cxnId="{CCA23292-698F-48E5-9338-9D5B4D820844}">
      <dgm:prSet/>
      <dgm:spPr/>
      <dgm:t>
        <a:bodyPr/>
        <a:lstStyle/>
        <a:p>
          <a:endParaRPr lang="en-US"/>
        </a:p>
      </dgm:t>
    </dgm:pt>
    <dgm:pt modelId="{6E9C181C-B1DD-4939-887B-DAAFE97C7C92}">
      <dgm:prSet/>
      <dgm:spPr/>
      <dgm:t>
        <a:bodyPr/>
        <a:lstStyle/>
        <a:p>
          <a:r>
            <a:rPr lang="it-IT"/>
            <a:t>SERVIZIO DI ASSISTENZA TECNICA E MANUTENZIONE IN GARANZIA</a:t>
          </a:r>
          <a:endParaRPr lang="en-US"/>
        </a:p>
      </dgm:t>
    </dgm:pt>
    <dgm:pt modelId="{9EFDE27A-640A-44AF-90AD-5C4F02E13E81}" type="parTrans" cxnId="{90AF2842-2A86-4AC8-892C-83DB96D8FB8D}">
      <dgm:prSet/>
      <dgm:spPr/>
      <dgm:t>
        <a:bodyPr/>
        <a:lstStyle/>
        <a:p>
          <a:endParaRPr lang="en-US"/>
        </a:p>
      </dgm:t>
    </dgm:pt>
    <dgm:pt modelId="{BFC438CA-CB3C-4683-930B-31A42C9A35A7}" type="sibTrans" cxnId="{90AF2842-2A86-4AC8-892C-83DB96D8FB8D}">
      <dgm:prSet/>
      <dgm:spPr/>
      <dgm:t>
        <a:bodyPr/>
        <a:lstStyle/>
        <a:p>
          <a:endParaRPr lang="en-US"/>
        </a:p>
      </dgm:t>
    </dgm:pt>
    <dgm:pt modelId="{E3E479EF-57DD-4D87-A4F6-E878C85F5510}">
      <dgm:prSet/>
      <dgm:spPr/>
      <dgm:t>
        <a:bodyPr/>
        <a:lstStyle/>
        <a:p>
          <a:r>
            <a:rPr lang="it-IT"/>
            <a:t>SERVIZIO DI CREAZIONE DEL CD-ROM “GOLDEN DISK”</a:t>
          </a:r>
          <a:endParaRPr lang="en-US"/>
        </a:p>
      </dgm:t>
    </dgm:pt>
    <dgm:pt modelId="{D3F2F217-2489-42EE-B03F-503802D7081D}" type="parTrans" cxnId="{9B851163-ECF8-4C51-A79E-0CBA41455CA0}">
      <dgm:prSet/>
      <dgm:spPr/>
      <dgm:t>
        <a:bodyPr/>
        <a:lstStyle/>
        <a:p>
          <a:endParaRPr lang="en-US"/>
        </a:p>
      </dgm:t>
    </dgm:pt>
    <dgm:pt modelId="{AA15502D-9C3E-48D2-9A20-EB29013F30F0}" type="sibTrans" cxnId="{9B851163-ECF8-4C51-A79E-0CBA41455CA0}">
      <dgm:prSet/>
      <dgm:spPr/>
      <dgm:t>
        <a:bodyPr/>
        <a:lstStyle/>
        <a:p>
          <a:endParaRPr lang="en-US"/>
        </a:p>
      </dgm:t>
    </dgm:pt>
    <dgm:pt modelId="{645C6337-317E-4888-ACEB-E2294E0DF1AA}">
      <dgm:prSet/>
      <dgm:spPr/>
      <dgm:t>
        <a:bodyPr/>
        <a:lstStyle/>
        <a:p>
          <a:r>
            <a:rPr lang="it-IT" dirty="0"/>
            <a:t>SERVIZI AGGIUNTIVI PER ORDINI SUPERIORI ALLE 100 APPARECCHIATURE PER I LOTTI 1, 2,  3</a:t>
          </a:r>
          <a:endParaRPr lang="en-US" dirty="0"/>
        </a:p>
      </dgm:t>
    </dgm:pt>
    <dgm:pt modelId="{75938C0C-D2BD-49A9-BB24-117E1FB83D5D}" type="parTrans" cxnId="{3E581BB6-6C94-42E6-A0F3-EBE640073AA0}">
      <dgm:prSet/>
      <dgm:spPr/>
      <dgm:t>
        <a:bodyPr/>
        <a:lstStyle/>
        <a:p>
          <a:endParaRPr lang="en-US"/>
        </a:p>
      </dgm:t>
    </dgm:pt>
    <dgm:pt modelId="{DD87C18E-ACB0-465B-A5DF-8702518940B9}" type="sibTrans" cxnId="{3E581BB6-6C94-42E6-A0F3-EBE640073AA0}">
      <dgm:prSet/>
      <dgm:spPr/>
      <dgm:t>
        <a:bodyPr/>
        <a:lstStyle/>
        <a:p>
          <a:endParaRPr lang="en-US"/>
        </a:p>
      </dgm:t>
    </dgm:pt>
    <dgm:pt modelId="{9E142F6A-FDE0-424A-BDF7-526B2C6757D3}">
      <dgm:prSet/>
      <dgm:spPr/>
      <dgm:t>
        <a:bodyPr/>
        <a:lstStyle/>
        <a:p>
          <a:r>
            <a:rPr lang="it-IT"/>
            <a:t>SERVIZIO DI REPORTISTICA</a:t>
          </a:r>
          <a:endParaRPr lang="en-US"/>
        </a:p>
      </dgm:t>
    </dgm:pt>
    <dgm:pt modelId="{B8D703A2-498B-4BC0-ADA8-26F6092DF12B}" type="parTrans" cxnId="{BB7604C4-9716-409C-8932-E46B37736BED}">
      <dgm:prSet/>
      <dgm:spPr/>
      <dgm:t>
        <a:bodyPr/>
        <a:lstStyle/>
        <a:p>
          <a:endParaRPr lang="en-US"/>
        </a:p>
      </dgm:t>
    </dgm:pt>
    <dgm:pt modelId="{036EDB71-A6BC-4F80-8D76-CBEA071906FC}" type="sibTrans" cxnId="{BB7604C4-9716-409C-8932-E46B37736BED}">
      <dgm:prSet/>
      <dgm:spPr/>
      <dgm:t>
        <a:bodyPr/>
        <a:lstStyle/>
        <a:p>
          <a:endParaRPr lang="en-US"/>
        </a:p>
      </dgm:t>
    </dgm:pt>
    <dgm:pt modelId="{22332CC1-BDFC-48B6-B292-7F659C71EE6F}" type="pres">
      <dgm:prSet presAssocID="{EFB4106C-F9FB-45F7-9FBD-F843DAA95A27}" presName="root" presStyleCnt="0">
        <dgm:presLayoutVars>
          <dgm:dir/>
          <dgm:resizeHandles val="exact"/>
        </dgm:presLayoutVars>
      </dgm:prSet>
      <dgm:spPr/>
    </dgm:pt>
    <dgm:pt modelId="{EF6F9BBE-101F-4DB4-820A-E8E9B91FA1D2}" type="pres">
      <dgm:prSet presAssocID="{74D69DD5-66FE-415C-9FFE-794FB491D2A2}" presName="compNode" presStyleCnt="0"/>
      <dgm:spPr/>
    </dgm:pt>
    <dgm:pt modelId="{7CDFC473-7794-4AFF-9B3A-A21EEAFE566C}" type="pres">
      <dgm:prSet presAssocID="{74D69DD5-66FE-415C-9FFE-794FB491D2A2}" presName="bgRect" presStyleLbl="bgShp" presStyleIdx="0" presStyleCnt="5"/>
      <dgm:spPr/>
    </dgm:pt>
    <dgm:pt modelId="{BDB22E95-862E-4A31-AE20-0B5E6506EB68}" type="pres">
      <dgm:prSet presAssocID="{74D69DD5-66FE-415C-9FFE-794FB491D2A2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ion"/>
        </a:ext>
      </dgm:extLst>
    </dgm:pt>
    <dgm:pt modelId="{1EF1CA93-3CFA-4800-A174-0AC8DA737D38}" type="pres">
      <dgm:prSet presAssocID="{74D69DD5-66FE-415C-9FFE-794FB491D2A2}" presName="spaceRect" presStyleCnt="0"/>
      <dgm:spPr/>
    </dgm:pt>
    <dgm:pt modelId="{9C960206-9E27-4578-99C3-E47DCC0F69D6}" type="pres">
      <dgm:prSet presAssocID="{74D69DD5-66FE-415C-9FFE-794FB491D2A2}" presName="parTx" presStyleLbl="revTx" presStyleIdx="0" presStyleCnt="5">
        <dgm:presLayoutVars>
          <dgm:chMax val="0"/>
          <dgm:chPref val="0"/>
        </dgm:presLayoutVars>
      </dgm:prSet>
      <dgm:spPr/>
    </dgm:pt>
    <dgm:pt modelId="{DD94AC16-6777-4C08-A072-B12F10577FBA}" type="pres">
      <dgm:prSet presAssocID="{4D0B361B-7807-4587-A6CC-CD10A1F78904}" presName="sibTrans" presStyleCnt="0"/>
      <dgm:spPr/>
    </dgm:pt>
    <dgm:pt modelId="{9A917738-4FD7-4C2B-B3A4-CB5B7174909C}" type="pres">
      <dgm:prSet presAssocID="{6E9C181C-B1DD-4939-887B-DAAFE97C7C92}" presName="compNode" presStyleCnt="0"/>
      <dgm:spPr/>
    </dgm:pt>
    <dgm:pt modelId="{4D3F3838-453C-4E79-AAC3-BAB3706C8CC4}" type="pres">
      <dgm:prSet presAssocID="{6E9C181C-B1DD-4939-887B-DAAFE97C7C92}" presName="bgRect" presStyleLbl="bgShp" presStyleIdx="1" presStyleCnt="5"/>
      <dgm:spPr/>
    </dgm:pt>
    <dgm:pt modelId="{0F22F57B-FFBB-4E17-B7F3-1F77F30A8E85}" type="pres">
      <dgm:prSet presAssocID="{6E9C181C-B1DD-4939-887B-DAAFE97C7C92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umenti"/>
        </a:ext>
      </dgm:extLst>
    </dgm:pt>
    <dgm:pt modelId="{ED7ABD7C-D9F4-4B84-8A07-2A8D44FBC4B6}" type="pres">
      <dgm:prSet presAssocID="{6E9C181C-B1DD-4939-887B-DAAFE97C7C92}" presName="spaceRect" presStyleCnt="0"/>
      <dgm:spPr/>
    </dgm:pt>
    <dgm:pt modelId="{F9B64E95-376C-46E9-80E7-C54A3CEDC3F9}" type="pres">
      <dgm:prSet presAssocID="{6E9C181C-B1DD-4939-887B-DAAFE97C7C92}" presName="parTx" presStyleLbl="revTx" presStyleIdx="1" presStyleCnt="5">
        <dgm:presLayoutVars>
          <dgm:chMax val="0"/>
          <dgm:chPref val="0"/>
        </dgm:presLayoutVars>
      </dgm:prSet>
      <dgm:spPr/>
    </dgm:pt>
    <dgm:pt modelId="{E61CAC2A-3605-4D83-9088-652B6747C59D}" type="pres">
      <dgm:prSet presAssocID="{BFC438CA-CB3C-4683-930B-31A42C9A35A7}" presName="sibTrans" presStyleCnt="0"/>
      <dgm:spPr/>
    </dgm:pt>
    <dgm:pt modelId="{4118DEFE-3A94-4602-B4FE-901280D141F1}" type="pres">
      <dgm:prSet presAssocID="{E3E479EF-57DD-4D87-A4F6-E878C85F5510}" presName="compNode" presStyleCnt="0"/>
      <dgm:spPr/>
    </dgm:pt>
    <dgm:pt modelId="{2BDA8DE8-4429-4730-BA56-C51EC1193172}" type="pres">
      <dgm:prSet presAssocID="{E3E479EF-57DD-4D87-A4F6-E878C85F5510}" presName="bgRect" presStyleLbl="bgShp" presStyleIdx="2" presStyleCnt="5" custLinFactNeighborY="-214"/>
      <dgm:spPr/>
    </dgm:pt>
    <dgm:pt modelId="{C0D35AB3-800C-424B-BE07-546C457B1BAC}" type="pres">
      <dgm:prSet presAssocID="{E3E479EF-57DD-4D87-A4F6-E878C85F5510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"/>
        </a:ext>
      </dgm:extLst>
    </dgm:pt>
    <dgm:pt modelId="{127B3BB6-DE87-4132-96EF-1C2F17FA1078}" type="pres">
      <dgm:prSet presAssocID="{E3E479EF-57DD-4D87-A4F6-E878C85F5510}" presName="spaceRect" presStyleCnt="0"/>
      <dgm:spPr/>
    </dgm:pt>
    <dgm:pt modelId="{4F226BA6-45D4-4B99-940A-30B2B928DC94}" type="pres">
      <dgm:prSet presAssocID="{E3E479EF-57DD-4D87-A4F6-E878C85F5510}" presName="parTx" presStyleLbl="revTx" presStyleIdx="2" presStyleCnt="5">
        <dgm:presLayoutVars>
          <dgm:chMax val="0"/>
          <dgm:chPref val="0"/>
        </dgm:presLayoutVars>
      </dgm:prSet>
      <dgm:spPr/>
    </dgm:pt>
    <dgm:pt modelId="{46F6680B-7501-466B-BB88-1A500AACFD18}" type="pres">
      <dgm:prSet presAssocID="{AA15502D-9C3E-48D2-9A20-EB29013F30F0}" presName="sibTrans" presStyleCnt="0"/>
      <dgm:spPr/>
    </dgm:pt>
    <dgm:pt modelId="{6676F5A2-431B-466F-B426-BA2AC8E07100}" type="pres">
      <dgm:prSet presAssocID="{645C6337-317E-4888-ACEB-E2294E0DF1AA}" presName="compNode" presStyleCnt="0"/>
      <dgm:spPr/>
    </dgm:pt>
    <dgm:pt modelId="{BAAB6367-DC9C-47BA-9986-90EA8F71FF95}" type="pres">
      <dgm:prSet presAssocID="{645C6337-317E-4888-ACEB-E2294E0DF1AA}" presName="bgRect" presStyleLbl="bgShp" presStyleIdx="3" presStyleCnt="5"/>
      <dgm:spPr/>
    </dgm:pt>
    <dgm:pt modelId="{86A0DA17-F44E-4547-B648-7D295DAF0602}" type="pres">
      <dgm:prSet presAssocID="{645C6337-317E-4888-ACEB-E2294E0DF1AA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ggiungere con riempimento a tinta unita"/>
        </a:ext>
      </dgm:extLst>
    </dgm:pt>
    <dgm:pt modelId="{D08E8726-B608-4C20-88F1-1C5335B1A79F}" type="pres">
      <dgm:prSet presAssocID="{645C6337-317E-4888-ACEB-E2294E0DF1AA}" presName="spaceRect" presStyleCnt="0"/>
      <dgm:spPr/>
    </dgm:pt>
    <dgm:pt modelId="{79A3E194-C719-46FB-A2D9-1A6B40542823}" type="pres">
      <dgm:prSet presAssocID="{645C6337-317E-4888-ACEB-E2294E0DF1AA}" presName="parTx" presStyleLbl="revTx" presStyleIdx="3" presStyleCnt="5">
        <dgm:presLayoutVars>
          <dgm:chMax val="0"/>
          <dgm:chPref val="0"/>
        </dgm:presLayoutVars>
      </dgm:prSet>
      <dgm:spPr/>
    </dgm:pt>
    <dgm:pt modelId="{683A156C-C53F-4F8D-8653-EE9B10F503BF}" type="pres">
      <dgm:prSet presAssocID="{DD87C18E-ACB0-465B-A5DF-8702518940B9}" presName="sibTrans" presStyleCnt="0"/>
      <dgm:spPr/>
    </dgm:pt>
    <dgm:pt modelId="{B901559F-16EA-40D4-8385-7DB367D243E7}" type="pres">
      <dgm:prSet presAssocID="{9E142F6A-FDE0-424A-BDF7-526B2C6757D3}" presName="compNode" presStyleCnt="0"/>
      <dgm:spPr/>
    </dgm:pt>
    <dgm:pt modelId="{8DD0E9B8-7EDA-4139-BFCF-CCD90F6692DC}" type="pres">
      <dgm:prSet presAssocID="{9E142F6A-FDE0-424A-BDF7-526B2C6757D3}" presName="bgRect" presStyleLbl="bgShp" presStyleIdx="4" presStyleCnt="5"/>
      <dgm:spPr/>
    </dgm:pt>
    <dgm:pt modelId="{85B79D52-2183-40FB-9589-B53D900E2425}" type="pres">
      <dgm:prSet presAssocID="{9E142F6A-FDE0-424A-BDF7-526B2C6757D3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o contorno"/>
        </a:ext>
      </dgm:extLst>
    </dgm:pt>
    <dgm:pt modelId="{367812B0-F5F0-44F5-AC48-E84346B13BA7}" type="pres">
      <dgm:prSet presAssocID="{9E142F6A-FDE0-424A-BDF7-526B2C6757D3}" presName="spaceRect" presStyleCnt="0"/>
      <dgm:spPr/>
    </dgm:pt>
    <dgm:pt modelId="{99BA28AB-EEEE-4247-BA71-2ED3DAA5E72D}" type="pres">
      <dgm:prSet presAssocID="{9E142F6A-FDE0-424A-BDF7-526B2C6757D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1DC8022-C78A-4757-92A3-CDADC8A41011}" type="presOf" srcId="{E3E479EF-57DD-4D87-A4F6-E878C85F5510}" destId="{4F226BA6-45D4-4B99-940A-30B2B928DC94}" srcOrd="0" destOrd="0" presId="urn:microsoft.com/office/officeart/2018/2/layout/IconVerticalSolidList"/>
    <dgm:cxn modelId="{90AF2842-2A86-4AC8-892C-83DB96D8FB8D}" srcId="{EFB4106C-F9FB-45F7-9FBD-F843DAA95A27}" destId="{6E9C181C-B1DD-4939-887B-DAAFE97C7C92}" srcOrd="1" destOrd="0" parTransId="{9EFDE27A-640A-44AF-90AD-5C4F02E13E81}" sibTransId="{BFC438CA-CB3C-4683-930B-31A42C9A35A7}"/>
    <dgm:cxn modelId="{9B851163-ECF8-4C51-A79E-0CBA41455CA0}" srcId="{EFB4106C-F9FB-45F7-9FBD-F843DAA95A27}" destId="{E3E479EF-57DD-4D87-A4F6-E878C85F5510}" srcOrd="2" destOrd="0" parTransId="{D3F2F217-2489-42EE-B03F-503802D7081D}" sibTransId="{AA15502D-9C3E-48D2-9A20-EB29013F30F0}"/>
    <dgm:cxn modelId="{0A04D569-B511-4C8A-9B8A-859C652D01AE}" type="presOf" srcId="{6E9C181C-B1DD-4939-887B-DAAFE97C7C92}" destId="{F9B64E95-376C-46E9-80E7-C54A3CEDC3F9}" srcOrd="0" destOrd="0" presId="urn:microsoft.com/office/officeart/2018/2/layout/IconVerticalSolidList"/>
    <dgm:cxn modelId="{5EBD216C-5FD2-4B46-AC80-900DECCE7AFB}" type="presOf" srcId="{645C6337-317E-4888-ACEB-E2294E0DF1AA}" destId="{79A3E194-C719-46FB-A2D9-1A6B40542823}" srcOrd="0" destOrd="0" presId="urn:microsoft.com/office/officeart/2018/2/layout/IconVerticalSolidList"/>
    <dgm:cxn modelId="{B1BB778A-C46F-4289-A95C-4D5AE00DEB15}" type="presOf" srcId="{74D69DD5-66FE-415C-9FFE-794FB491D2A2}" destId="{9C960206-9E27-4578-99C3-E47DCC0F69D6}" srcOrd="0" destOrd="0" presId="urn:microsoft.com/office/officeart/2018/2/layout/IconVerticalSolidList"/>
    <dgm:cxn modelId="{CCA23292-698F-48E5-9338-9D5B4D820844}" srcId="{EFB4106C-F9FB-45F7-9FBD-F843DAA95A27}" destId="{74D69DD5-66FE-415C-9FFE-794FB491D2A2}" srcOrd="0" destOrd="0" parTransId="{2F4825E2-2137-4F6D-8E18-14FA325F0873}" sibTransId="{4D0B361B-7807-4587-A6CC-CD10A1F78904}"/>
    <dgm:cxn modelId="{B0C9B0A4-616A-4B0F-9135-D42619522EB5}" type="presOf" srcId="{9E142F6A-FDE0-424A-BDF7-526B2C6757D3}" destId="{99BA28AB-EEEE-4247-BA71-2ED3DAA5E72D}" srcOrd="0" destOrd="0" presId="urn:microsoft.com/office/officeart/2018/2/layout/IconVerticalSolidList"/>
    <dgm:cxn modelId="{EC3A37A8-4B8A-4F80-813C-6ABF00604214}" type="presOf" srcId="{EFB4106C-F9FB-45F7-9FBD-F843DAA95A27}" destId="{22332CC1-BDFC-48B6-B292-7F659C71EE6F}" srcOrd="0" destOrd="0" presId="urn:microsoft.com/office/officeart/2018/2/layout/IconVerticalSolidList"/>
    <dgm:cxn modelId="{3E581BB6-6C94-42E6-A0F3-EBE640073AA0}" srcId="{EFB4106C-F9FB-45F7-9FBD-F843DAA95A27}" destId="{645C6337-317E-4888-ACEB-E2294E0DF1AA}" srcOrd="3" destOrd="0" parTransId="{75938C0C-D2BD-49A9-BB24-117E1FB83D5D}" sibTransId="{DD87C18E-ACB0-465B-A5DF-8702518940B9}"/>
    <dgm:cxn modelId="{BB7604C4-9716-409C-8932-E46B37736BED}" srcId="{EFB4106C-F9FB-45F7-9FBD-F843DAA95A27}" destId="{9E142F6A-FDE0-424A-BDF7-526B2C6757D3}" srcOrd="4" destOrd="0" parTransId="{B8D703A2-498B-4BC0-ADA8-26F6092DF12B}" sibTransId="{036EDB71-A6BC-4F80-8D76-CBEA071906FC}"/>
    <dgm:cxn modelId="{2121C97C-2BBA-46D1-B33E-DEF0FDF57B26}" type="presParOf" srcId="{22332CC1-BDFC-48B6-B292-7F659C71EE6F}" destId="{EF6F9BBE-101F-4DB4-820A-E8E9B91FA1D2}" srcOrd="0" destOrd="0" presId="urn:microsoft.com/office/officeart/2018/2/layout/IconVerticalSolidList"/>
    <dgm:cxn modelId="{3DF8C737-05D6-44EE-92FF-96D9E3E53076}" type="presParOf" srcId="{EF6F9BBE-101F-4DB4-820A-E8E9B91FA1D2}" destId="{7CDFC473-7794-4AFF-9B3A-A21EEAFE566C}" srcOrd="0" destOrd="0" presId="urn:microsoft.com/office/officeart/2018/2/layout/IconVerticalSolidList"/>
    <dgm:cxn modelId="{629DF55E-6B11-4BB8-AB71-9AA0FC06B66D}" type="presParOf" srcId="{EF6F9BBE-101F-4DB4-820A-E8E9B91FA1D2}" destId="{BDB22E95-862E-4A31-AE20-0B5E6506EB68}" srcOrd="1" destOrd="0" presId="urn:microsoft.com/office/officeart/2018/2/layout/IconVerticalSolidList"/>
    <dgm:cxn modelId="{46FF414E-312B-430E-BC5C-1C28B6575967}" type="presParOf" srcId="{EF6F9BBE-101F-4DB4-820A-E8E9B91FA1D2}" destId="{1EF1CA93-3CFA-4800-A174-0AC8DA737D38}" srcOrd="2" destOrd="0" presId="urn:microsoft.com/office/officeart/2018/2/layout/IconVerticalSolidList"/>
    <dgm:cxn modelId="{5C194739-BEE3-45BF-9F6F-1F24A31336CB}" type="presParOf" srcId="{EF6F9BBE-101F-4DB4-820A-E8E9B91FA1D2}" destId="{9C960206-9E27-4578-99C3-E47DCC0F69D6}" srcOrd="3" destOrd="0" presId="urn:microsoft.com/office/officeart/2018/2/layout/IconVerticalSolidList"/>
    <dgm:cxn modelId="{49DBE63A-5297-41D1-A5FE-82AD03DEA1D1}" type="presParOf" srcId="{22332CC1-BDFC-48B6-B292-7F659C71EE6F}" destId="{DD94AC16-6777-4C08-A072-B12F10577FBA}" srcOrd="1" destOrd="0" presId="urn:microsoft.com/office/officeart/2018/2/layout/IconVerticalSolidList"/>
    <dgm:cxn modelId="{DFB91EB4-B0C1-4269-8C70-8F3CAC3D660C}" type="presParOf" srcId="{22332CC1-BDFC-48B6-B292-7F659C71EE6F}" destId="{9A917738-4FD7-4C2B-B3A4-CB5B7174909C}" srcOrd="2" destOrd="0" presId="urn:microsoft.com/office/officeart/2018/2/layout/IconVerticalSolidList"/>
    <dgm:cxn modelId="{D5135DB6-BFD2-44D0-A37D-06BFE40560F6}" type="presParOf" srcId="{9A917738-4FD7-4C2B-B3A4-CB5B7174909C}" destId="{4D3F3838-453C-4E79-AAC3-BAB3706C8CC4}" srcOrd="0" destOrd="0" presId="urn:microsoft.com/office/officeart/2018/2/layout/IconVerticalSolidList"/>
    <dgm:cxn modelId="{8556D6F5-A8CC-4000-ABF2-82921E74CE1D}" type="presParOf" srcId="{9A917738-4FD7-4C2B-B3A4-CB5B7174909C}" destId="{0F22F57B-FFBB-4E17-B7F3-1F77F30A8E85}" srcOrd="1" destOrd="0" presId="urn:microsoft.com/office/officeart/2018/2/layout/IconVerticalSolidList"/>
    <dgm:cxn modelId="{487337E0-7460-4802-9512-81E87A764933}" type="presParOf" srcId="{9A917738-4FD7-4C2B-B3A4-CB5B7174909C}" destId="{ED7ABD7C-D9F4-4B84-8A07-2A8D44FBC4B6}" srcOrd="2" destOrd="0" presId="urn:microsoft.com/office/officeart/2018/2/layout/IconVerticalSolidList"/>
    <dgm:cxn modelId="{4420EF5D-0DB8-4DC0-AEDC-E6B9D5EDD31D}" type="presParOf" srcId="{9A917738-4FD7-4C2B-B3A4-CB5B7174909C}" destId="{F9B64E95-376C-46E9-80E7-C54A3CEDC3F9}" srcOrd="3" destOrd="0" presId="urn:microsoft.com/office/officeart/2018/2/layout/IconVerticalSolidList"/>
    <dgm:cxn modelId="{93ADEDB8-384A-4D7B-B2CF-05AA2FC7EB5C}" type="presParOf" srcId="{22332CC1-BDFC-48B6-B292-7F659C71EE6F}" destId="{E61CAC2A-3605-4D83-9088-652B6747C59D}" srcOrd="3" destOrd="0" presId="urn:microsoft.com/office/officeart/2018/2/layout/IconVerticalSolidList"/>
    <dgm:cxn modelId="{13236546-3A61-445C-B340-5087154602B0}" type="presParOf" srcId="{22332CC1-BDFC-48B6-B292-7F659C71EE6F}" destId="{4118DEFE-3A94-4602-B4FE-901280D141F1}" srcOrd="4" destOrd="0" presId="urn:microsoft.com/office/officeart/2018/2/layout/IconVerticalSolidList"/>
    <dgm:cxn modelId="{12E6CDBC-5B97-4605-93EA-772184D0BDCD}" type="presParOf" srcId="{4118DEFE-3A94-4602-B4FE-901280D141F1}" destId="{2BDA8DE8-4429-4730-BA56-C51EC1193172}" srcOrd="0" destOrd="0" presId="urn:microsoft.com/office/officeart/2018/2/layout/IconVerticalSolidList"/>
    <dgm:cxn modelId="{F72E9505-7D8E-4080-83C6-48457F6877DA}" type="presParOf" srcId="{4118DEFE-3A94-4602-B4FE-901280D141F1}" destId="{C0D35AB3-800C-424B-BE07-546C457B1BAC}" srcOrd="1" destOrd="0" presId="urn:microsoft.com/office/officeart/2018/2/layout/IconVerticalSolidList"/>
    <dgm:cxn modelId="{2FFAD570-F2EC-493B-911D-73625AAD0214}" type="presParOf" srcId="{4118DEFE-3A94-4602-B4FE-901280D141F1}" destId="{127B3BB6-DE87-4132-96EF-1C2F17FA1078}" srcOrd="2" destOrd="0" presId="urn:microsoft.com/office/officeart/2018/2/layout/IconVerticalSolidList"/>
    <dgm:cxn modelId="{87B44ABA-972E-43F4-8B3B-93F965ACAB64}" type="presParOf" srcId="{4118DEFE-3A94-4602-B4FE-901280D141F1}" destId="{4F226BA6-45D4-4B99-940A-30B2B928DC94}" srcOrd="3" destOrd="0" presId="urn:microsoft.com/office/officeart/2018/2/layout/IconVerticalSolidList"/>
    <dgm:cxn modelId="{48EEEECE-5670-4005-8785-4758F7F79ACB}" type="presParOf" srcId="{22332CC1-BDFC-48B6-B292-7F659C71EE6F}" destId="{46F6680B-7501-466B-BB88-1A500AACFD18}" srcOrd="5" destOrd="0" presId="urn:microsoft.com/office/officeart/2018/2/layout/IconVerticalSolidList"/>
    <dgm:cxn modelId="{A4921DF8-68F0-4C4F-A13E-F73E78BC4136}" type="presParOf" srcId="{22332CC1-BDFC-48B6-B292-7F659C71EE6F}" destId="{6676F5A2-431B-466F-B426-BA2AC8E07100}" srcOrd="6" destOrd="0" presId="urn:microsoft.com/office/officeart/2018/2/layout/IconVerticalSolidList"/>
    <dgm:cxn modelId="{FEF7C89C-A0A7-485B-A395-396158070010}" type="presParOf" srcId="{6676F5A2-431B-466F-B426-BA2AC8E07100}" destId="{BAAB6367-DC9C-47BA-9986-90EA8F71FF95}" srcOrd="0" destOrd="0" presId="urn:microsoft.com/office/officeart/2018/2/layout/IconVerticalSolidList"/>
    <dgm:cxn modelId="{0092A44B-E3F5-4037-BFC8-60D7E06BE505}" type="presParOf" srcId="{6676F5A2-431B-466F-B426-BA2AC8E07100}" destId="{86A0DA17-F44E-4547-B648-7D295DAF0602}" srcOrd="1" destOrd="0" presId="urn:microsoft.com/office/officeart/2018/2/layout/IconVerticalSolidList"/>
    <dgm:cxn modelId="{4D73442E-5F18-457A-B6A6-2952DAC7C8BD}" type="presParOf" srcId="{6676F5A2-431B-466F-B426-BA2AC8E07100}" destId="{D08E8726-B608-4C20-88F1-1C5335B1A79F}" srcOrd="2" destOrd="0" presId="urn:microsoft.com/office/officeart/2018/2/layout/IconVerticalSolidList"/>
    <dgm:cxn modelId="{A46A44F7-3F5E-40CC-A60D-0E96B2F6E767}" type="presParOf" srcId="{6676F5A2-431B-466F-B426-BA2AC8E07100}" destId="{79A3E194-C719-46FB-A2D9-1A6B40542823}" srcOrd="3" destOrd="0" presId="urn:microsoft.com/office/officeart/2018/2/layout/IconVerticalSolidList"/>
    <dgm:cxn modelId="{F74DFE98-5945-4776-9725-835490F23CC2}" type="presParOf" srcId="{22332CC1-BDFC-48B6-B292-7F659C71EE6F}" destId="{683A156C-C53F-4F8D-8653-EE9B10F503BF}" srcOrd="7" destOrd="0" presId="urn:microsoft.com/office/officeart/2018/2/layout/IconVerticalSolidList"/>
    <dgm:cxn modelId="{174FFA09-8CD5-4EA7-BCE6-BE6A57B4E988}" type="presParOf" srcId="{22332CC1-BDFC-48B6-B292-7F659C71EE6F}" destId="{B901559F-16EA-40D4-8385-7DB367D243E7}" srcOrd="8" destOrd="0" presId="urn:microsoft.com/office/officeart/2018/2/layout/IconVerticalSolidList"/>
    <dgm:cxn modelId="{BB9D078B-DA3A-4AD9-B49F-405401ED0F24}" type="presParOf" srcId="{B901559F-16EA-40D4-8385-7DB367D243E7}" destId="{8DD0E9B8-7EDA-4139-BFCF-CCD90F6692DC}" srcOrd="0" destOrd="0" presId="urn:microsoft.com/office/officeart/2018/2/layout/IconVerticalSolidList"/>
    <dgm:cxn modelId="{23BAB121-FE80-4312-B3D4-456F77F93402}" type="presParOf" srcId="{B901559F-16EA-40D4-8385-7DB367D243E7}" destId="{85B79D52-2183-40FB-9589-B53D900E2425}" srcOrd="1" destOrd="0" presId="urn:microsoft.com/office/officeart/2018/2/layout/IconVerticalSolidList"/>
    <dgm:cxn modelId="{87E52217-4903-4FFB-BBEB-ED8B00004DEB}" type="presParOf" srcId="{B901559F-16EA-40D4-8385-7DB367D243E7}" destId="{367812B0-F5F0-44F5-AC48-E84346B13BA7}" srcOrd="2" destOrd="0" presId="urn:microsoft.com/office/officeart/2018/2/layout/IconVerticalSolidList"/>
    <dgm:cxn modelId="{78E952CB-075A-4AED-8934-5716C1A3FEDD}" type="presParOf" srcId="{B901559F-16EA-40D4-8385-7DB367D243E7}" destId="{99BA28AB-EEEE-4247-BA71-2ED3DAA5E7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F7D75-EA00-4E8E-A495-79FD06C947B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3444853-97B4-4665-8856-54F0CE77B3BC}">
      <dgm:prSet/>
      <dgm:spPr/>
      <dgm:t>
        <a:bodyPr/>
        <a:lstStyle/>
        <a:p>
          <a:r>
            <a:rPr lang="it-IT"/>
            <a:t>1.	CONFERMA DI ADESIONE</a:t>
          </a:r>
          <a:endParaRPr lang="en-US"/>
        </a:p>
      </dgm:t>
    </dgm:pt>
    <dgm:pt modelId="{430A3467-5E1B-42B4-A680-FE54EA034FC2}" type="parTrans" cxnId="{09B3E1C9-2CC4-4ABB-ADC8-EA5B3DB551E0}">
      <dgm:prSet/>
      <dgm:spPr/>
      <dgm:t>
        <a:bodyPr/>
        <a:lstStyle/>
        <a:p>
          <a:endParaRPr lang="en-US"/>
        </a:p>
      </dgm:t>
    </dgm:pt>
    <dgm:pt modelId="{45D1387D-FB90-45CD-A18D-0F76C7B437B8}" type="sibTrans" cxnId="{09B3E1C9-2CC4-4ABB-ADC8-EA5B3DB551E0}">
      <dgm:prSet/>
      <dgm:spPr/>
      <dgm:t>
        <a:bodyPr/>
        <a:lstStyle/>
        <a:p>
          <a:endParaRPr lang="en-US"/>
        </a:p>
      </dgm:t>
    </dgm:pt>
    <dgm:pt modelId="{F3F88265-9BBC-4261-977E-C67C9BD77033}">
      <dgm:prSet/>
      <dgm:spPr/>
      <dgm:t>
        <a:bodyPr/>
        <a:lstStyle/>
        <a:p>
          <a:r>
            <a:rPr lang="it-IT"/>
            <a:t>2.	NULLA OSTA</a:t>
          </a:r>
          <a:endParaRPr lang="en-US"/>
        </a:p>
      </dgm:t>
    </dgm:pt>
    <dgm:pt modelId="{83B17D2D-80FB-412F-96FA-19EFABEAFC43}" type="parTrans" cxnId="{989AE6D8-AA60-4675-A8D9-F929E48B75DE}">
      <dgm:prSet/>
      <dgm:spPr/>
      <dgm:t>
        <a:bodyPr/>
        <a:lstStyle/>
        <a:p>
          <a:endParaRPr lang="en-US"/>
        </a:p>
      </dgm:t>
    </dgm:pt>
    <dgm:pt modelId="{2987437B-96C7-4B08-B4DD-09794222C336}" type="sibTrans" cxnId="{989AE6D8-AA60-4675-A8D9-F929E48B75DE}">
      <dgm:prSet/>
      <dgm:spPr/>
      <dgm:t>
        <a:bodyPr/>
        <a:lstStyle/>
        <a:p>
          <a:endParaRPr lang="en-US"/>
        </a:p>
      </dgm:t>
    </dgm:pt>
    <dgm:pt modelId="{2F620DC6-BF1A-4317-8FE4-D00570C4ABC2}">
      <dgm:prSet/>
      <dgm:spPr/>
      <dgm:t>
        <a:bodyPr/>
        <a:lstStyle/>
        <a:p>
          <a:r>
            <a:rPr lang="it-IT"/>
            <a:t>3.	ORDINATIVO DI FORNITURA</a:t>
          </a:r>
          <a:endParaRPr lang="en-US"/>
        </a:p>
      </dgm:t>
    </dgm:pt>
    <dgm:pt modelId="{DCE5ADAC-4D4A-4DEE-BE47-7775DCAA8708}" type="parTrans" cxnId="{614B7DCB-4D7A-4118-B062-3AA61A8662F2}">
      <dgm:prSet/>
      <dgm:spPr/>
      <dgm:t>
        <a:bodyPr/>
        <a:lstStyle/>
        <a:p>
          <a:endParaRPr lang="en-US"/>
        </a:p>
      </dgm:t>
    </dgm:pt>
    <dgm:pt modelId="{F63355F3-1119-4433-A0BB-51E50054C4B7}" type="sibTrans" cxnId="{614B7DCB-4D7A-4118-B062-3AA61A8662F2}">
      <dgm:prSet/>
      <dgm:spPr/>
      <dgm:t>
        <a:bodyPr/>
        <a:lstStyle/>
        <a:p>
          <a:endParaRPr lang="en-US"/>
        </a:p>
      </dgm:t>
    </dgm:pt>
    <dgm:pt modelId="{6B50C727-1707-4C47-AFBB-113C4DCAD9FD}">
      <dgm:prSet/>
      <dgm:spPr/>
      <dgm:t>
        <a:bodyPr/>
        <a:lstStyle/>
        <a:p>
          <a:r>
            <a:rPr lang="it-IT"/>
            <a:t>4.	RICHIESTA DI CONSEGNA</a:t>
          </a:r>
          <a:endParaRPr lang="en-US"/>
        </a:p>
      </dgm:t>
    </dgm:pt>
    <dgm:pt modelId="{850A9713-B6B4-466F-A88F-7E398DF156A0}" type="parTrans" cxnId="{A1DEE51C-74DD-4033-AEFC-98ECBAC4360B}">
      <dgm:prSet/>
      <dgm:spPr/>
      <dgm:t>
        <a:bodyPr/>
        <a:lstStyle/>
        <a:p>
          <a:endParaRPr lang="en-US"/>
        </a:p>
      </dgm:t>
    </dgm:pt>
    <dgm:pt modelId="{91AF8402-64D2-42F9-9F94-853C45B04BAF}" type="sibTrans" cxnId="{A1DEE51C-74DD-4033-AEFC-98ECBAC4360B}">
      <dgm:prSet/>
      <dgm:spPr/>
      <dgm:t>
        <a:bodyPr/>
        <a:lstStyle/>
        <a:p>
          <a:endParaRPr lang="en-US"/>
        </a:p>
      </dgm:t>
    </dgm:pt>
    <dgm:pt modelId="{67E27825-3D5E-4A7B-84CD-3279C9397502}" type="pres">
      <dgm:prSet presAssocID="{239F7D75-EA00-4E8E-A495-79FD06C947B4}" presName="root" presStyleCnt="0">
        <dgm:presLayoutVars>
          <dgm:dir/>
          <dgm:resizeHandles val="exact"/>
        </dgm:presLayoutVars>
      </dgm:prSet>
      <dgm:spPr/>
    </dgm:pt>
    <dgm:pt modelId="{B557745D-DC7B-40DE-BDBA-784442A95E8C}" type="pres">
      <dgm:prSet presAssocID="{33444853-97B4-4665-8856-54F0CE77B3BC}" presName="compNode" presStyleCnt="0"/>
      <dgm:spPr/>
    </dgm:pt>
    <dgm:pt modelId="{5D4D285A-13DB-4427-AA9D-F690D6E14E34}" type="pres">
      <dgm:prSet presAssocID="{33444853-97B4-4665-8856-54F0CE77B3BC}" presName="bgRect" presStyleLbl="bgShp" presStyleIdx="0" presStyleCnt="4" custLinFactNeighborY="4021"/>
      <dgm:spPr/>
    </dgm:pt>
    <dgm:pt modelId="{E164DDD3-89BF-422D-AF48-4E6BC6DF2EC6}" type="pres">
      <dgm:prSet presAssocID="{33444853-97B4-4665-8856-54F0CE77B3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nco di controllo contorno"/>
        </a:ext>
      </dgm:extLst>
    </dgm:pt>
    <dgm:pt modelId="{351AF29A-E08E-4FF7-80FC-18EB574142DA}" type="pres">
      <dgm:prSet presAssocID="{33444853-97B4-4665-8856-54F0CE77B3BC}" presName="spaceRect" presStyleCnt="0"/>
      <dgm:spPr/>
    </dgm:pt>
    <dgm:pt modelId="{3ECC9A29-0158-4D51-B6B5-0BD3FC7BD342}" type="pres">
      <dgm:prSet presAssocID="{33444853-97B4-4665-8856-54F0CE77B3BC}" presName="parTx" presStyleLbl="revTx" presStyleIdx="0" presStyleCnt="4">
        <dgm:presLayoutVars>
          <dgm:chMax val="0"/>
          <dgm:chPref val="0"/>
        </dgm:presLayoutVars>
      </dgm:prSet>
      <dgm:spPr/>
    </dgm:pt>
    <dgm:pt modelId="{3107C281-F26F-4552-85A2-F7FA0DA9AB1C}" type="pres">
      <dgm:prSet presAssocID="{45D1387D-FB90-45CD-A18D-0F76C7B437B8}" presName="sibTrans" presStyleCnt="0"/>
      <dgm:spPr/>
    </dgm:pt>
    <dgm:pt modelId="{AFBA162F-A024-42B1-A3EF-4E422C681650}" type="pres">
      <dgm:prSet presAssocID="{F3F88265-9BBC-4261-977E-C67C9BD77033}" presName="compNode" presStyleCnt="0"/>
      <dgm:spPr/>
    </dgm:pt>
    <dgm:pt modelId="{F6752C2C-F0AC-4524-ACE2-7498C7C19FD0}" type="pres">
      <dgm:prSet presAssocID="{F3F88265-9BBC-4261-977E-C67C9BD77033}" presName="bgRect" presStyleLbl="bgShp" presStyleIdx="1" presStyleCnt="4" custLinFactNeighborX="-571" custLinFactNeighborY="-10724"/>
      <dgm:spPr/>
    </dgm:pt>
    <dgm:pt modelId="{67A0557E-9E43-446A-857C-336E2A0BE584}" type="pres">
      <dgm:prSet presAssocID="{F3F88265-9BBC-4261-977E-C67C9BD77033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 con riempimento a tinta unita"/>
        </a:ext>
      </dgm:extLst>
    </dgm:pt>
    <dgm:pt modelId="{35CC22A8-1264-4817-9F87-6ED69258697D}" type="pres">
      <dgm:prSet presAssocID="{F3F88265-9BBC-4261-977E-C67C9BD77033}" presName="spaceRect" presStyleCnt="0"/>
      <dgm:spPr/>
    </dgm:pt>
    <dgm:pt modelId="{FB8E8239-1179-44C8-879B-5A2994A97C90}" type="pres">
      <dgm:prSet presAssocID="{F3F88265-9BBC-4261-977E-C67C9BD77033}" presName="parTx" presStyleLbl="revTx" presStyleIdx="1" presStyleCnt="4">
        <dgm:presLayoutVars>
          <dgm:chMax val="0"/>
          <dgm:chPref val="0"/>
        </dgm:presLayoutVars>
      </dgm:prSet>
      <dgm:spPr/>
    </dgm:pt>
    <dgm:pt modelId="{D008B306-A578-4F51-9923-B79D9F58D6BB}" type="pres">
      <dgm:prSet presAssocID="{2987437B-96C7-4B08-B4DD-09794222C336}" presName="sibTrans" presStyleCnt="0"/>
      <dgm:spPr/>
    </dgm:pt>
    <dgm:pt modelId="{12985E48-B915-4961-8667-6AEC042DDF76}" type="pres">
      <dgm:prSet presAssocID="{2F620DC6-BF1A-4317-8FE4-D00570C4ABC2}" presName="compNode" presStyleCnt="0"/>
      <dgm:spPr/>
    </dgm:pt>
    <dgm:pt modelId="{558A9980-FA88-4C22-920F-52D45E81EEBD}" type="pres">
      <dgm:prSet presAssocID="{2F620DC6-BF1A-4317-8FE4-D00570C4ABC2}" presName="bgRect" presStyleLbl="bgShp" presStyleIdx="2" presStyleCnt="4"/>
      <dgm:spPr/>
    </dgm:pt>
    <dgm:pt modelId="{89DFB1EB-5999-4F20-927D-2B63C469FEA8}" type="pres">
      <dgm:prSet presAssocID="{2F620DC6-BF1A-4317-8FE4-D00570C4ABC2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851C7C57-DC1A-44E7-8F5B-01D2CCE41321}" type="pres">
      <dgm:prSet presAssocID="{2F620DC6-BF1A-4317-8FE4-D00570C4ABC2}" presName="spaceRect" presStyleCnt="0"/>
      <dgm:spPr/>
    </dgm:pt>
    <dgm:pt modelId="{6AA1EB12-97CC-464D-86C1-1999BB4F49B0}" type="pres">
      <dgm:prSet presAssocID="{2F620DC6-BF1A-4317-8FE4-D00570C4ABC2}" presName="parTx" presStyleLbl="revTx" presStyleIdx="2" presStyleCnt="4">
        <dgm:presLayoutVars>
          <dgm:chMax val="0"/>
          <dgm:chPref val="0"/>
        </dgm:presLayoutVars>
      </dgm:prSet>
      <dgm:spPr/>
    </dgm:pt>
    <dgm:pt modelId="{6DECEA1B-4FED-45BC-90F8-7449B44721DB}" type="pres">
      <dgm:prSet presAssocID="{F63355F3-1119-4433-A0BB-51E50054C4B7}" presName="sibTrans" presStyleCnt="0"/>
      <dgm:spPr/>
    </dgm:pt>
    <dgm:pt modelId="{EE62556B-4DD2-4ADA-A98C-211CBC6887A2}" type="pres">
      <dgm:prSet presAssocID="{6B50C727-1707-4C47-AFBB-113C4DCAD9FD}" presName="compNode" presStyleCnt="0"/>
      <dgm:spPr/>
    </dgm:pt>
    <dgm:pt modelId="{75D26F9A-054D-411E-B8AB-C7AFCF60D3E0}" type="pres">
      <dgm:prSet presAssocID="{6B50C727-1707-4C47-AFBB-113C4DCAD9FD}" presName="bgRect" presStyleLbl="bgShp" presStyleIdx="3" presStyleCnt="4"/>
      <dgm:spPr/>
    </dgm:pt>
    <dgm:pt modelId="{75C9EB6F-A62C-48B1-802D-BFAE08B9A342}" type="pres">
      <dgm:prSet presAssocID="{6B50C727-1707-4C47-AFBB-113C4DCAD9FD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ion"/>
        </a:ext>
      </dgm:extLst>
    </dgm:pt>
    <dgm:pt modelId="{7189FED2-7F8B-4C9A-88FE-0EE6A07AEA8E}" type="pres">
      <dgm:prSet presAssocID="{6B50C727-1707-4C47-AFBB-113C4DCAD9FD}" presName="spaceRect" presStyleCnt="0"/>
      <dgm:spPr/>
    </dgm:pt>
    <dgm:pt modelId="{6D00A3D1-E481-4E73-8DE1-A4DFEE5EB20E}" type="pres">
      <dgm:prSet presAssocID="{6B50C727-1707-4C47-AFBB-113C4DCAD9F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1DEE51C-74DD-4033-AEFC-98ECBAC4360B}" srcId="{239F7D75-EA00-4E8E-A495-79FD06C947B4}" destId="{6B50C727-1707-4C47-AFBB-113C4DCAD9FD}" srcOrd="3" destOrd="0" parTransId="{850A9713-B6B4-466F-A88F-7E398DF156A0}" sibTransId="{91AF8402-64D2-42F9-9F94-853C45B04BAF}"/>
    <dgm:cxn modelId="{6D7ACA2A-BD3D-4DDB-A743-6C59D55577B7}" type="presOf" srcId="{239F7D75-EA00-4E8E-A495-79FD06C947B4}" destId="{67E27825-3D5E-4A7B-84CD-3279C9397502}" srcOrd="0" destOrd="0" presId="urn:microsoft.com/office/officeart/2018/2/layout/IconVerticalSolidList"/>
    <dgm:cxn modelId="{74CE1573-C71D-425A-9293-606D4EEF3AA9}" type="presOf" srcId="{F3F88265-9BBC-4261-977E-C67C9BD77033}" destId="{FB8E8239-1179-44C8-879B-5A2994A97C90}" srcOrd="0" destOrd="0" presId="urn:microsoft.com/office/officeart/2018/2/layout/IconVerticalSolidList"/>
    <dgm:cxn modelId="{8BF6F988-6722-42EC-A0FA-5A1619FFC6A3}" type="presOf" srcId="{33444853-97B4-4665-8856-54F0CE77B3BC}" destId="{3ECC9A29-0158-4D51-B6B5-0BD3FC7BD342}" srcOrd="0" destOrd="0" presId="urn:microsoft.com/office/officeart/2018/2/layout/IconVerticalSolidList"/>
    <dgm:cxn modelId="{09B3E1C9-2CC4-4ABB-ADC8-EA5B3DB551E0}" srcId="{239F7D75-EA00-4E8E-A495-79FD06C947B4}" destId="{33444853-97B4-4665-8856-54F0CE77B3BC}" srcOrd="0" destOrd="0" parTransId="{430A3467-5E1B-42B4-A680-FE54EA034FC2}" sibTransId="{45D1387D-FB90-45CD-A18D-0F76C7B437B8}"/>
    <dgm:cxn modelId="{614B7DCB-4D7A-4118-B062-3AA61A8662F2}" srcId="{239F7D75-EA00-4E8E-A495-79FD06C947B4}" destId="{2F620DC6-BF1A-4317-8FE4-D00570C4ABC2}" srcOrd="2" destOrd="0" parTransId="{DCE5ADAC-4D4A-4DEE-BE47-7775DCAA8708}" sibTransId="{F63355F3-1119-4433-A0BB-51E50054C4B7}"/>
    <dgm:cxn modelId="{95B965D5-6F9F-4AAB-A5A0-BA573D208AB7}" type="presOf" srcId="{6B50C727-1707-4C47-AFBB-113C4DCAD9FD}" destId="{6D00A3D1-E481-4E73-8DE1-A4DFEE5EB20E}" srcOrd="0" destOrd="0" presId="urn:microsoft.com/office/officeart/2018/2/layout/IconVerticalSolidList"/>
    <dgm:cxn modelId="{989AE6D8-AA60-4675-A8D9-F929E48B75DE}" srcId="{239F7D75-EA00-4E8E-A495-79FD06C947B4}" destId="{F3F88265-9BBC-4261-977E-C67C9BD77033}" srcOrd="1" destOrd="0" parTransId="{83B17D2D-80FB-412F-96FA-19EFABEAFC43}" sibTransId="{2987437B-96C7-4B08-B4DD-09794222C336}"/>
    <dgm:cxn modelId="{26057EEA-770A-4F39-AB11-7338E5F3C9CA}" type="presOf" srcId="{2F620DC6-BF1A-4317-8FE4-D00570C4ABC2}" destId="{6AA1EB12-97CC-464D-86C1-1999BB4F49B0}" srcOrd="0" destOrd="0" presId="urn:microsoft.com/office/officeart/2018/2/layout/IconVerticalSolidList"/>
    <dgm:cxn modelId="{112025AF-8276-4779-8D90-9F4F25AFDE5E}" type="presParOf" srcId="{67E27825-3D5E-4A7B-84CD-3279C9397502}" destId="{B557745D-DC7B-40DE-BDBA-784442A95E8C}" srcOrd="0" destOrd="0" presId="urn:microsoft.com/office/officeart/2018/2/layout/IconVerticalSolidList"/>
    <dgm:cxn modelId="{85FF03A0-BDE5-4676-AF33-06B9D50AD3C9}" type="presParOf" srcId="{B557745D-DC7B-40DE-BDBA-784442A95E8C}" destId="{5D4D285A-13DB-4427-AA9D-F690D6E14E34}" srcOrd="0" destOrd="0" presId="urn:microsoft.com/office/officeart/2018/2/layout/IconVerticalSolidList"/>
    <dgm:cxn modelId="{80A9AABA-79AE-4873-AC6D-09F3D66F87B5}" type="presParOf" srcId="{B557745D-DC7B-40DE-BDBA-784442A95E8C}" destId="{E164DDD3-89BF-422D-AF48-4E6BC6DF2EC6}" srcOrd="1" destOrd="0" presId="urn:microsoft.com/office/officeart/2018/2/layout/IconVerticalSolidList"/>
    <dgm:cxn modelId="{9C3ED6D3-CE24-41E0-AB2E-F0EC9FB3BCF1}" type="presParOf" srcId="{B557745D-DC7B-40DE-BDBA-784442A95E8C}" destId="{351AF29A-E08E-4FF7-80FC-18EB574142DA}" srcOrd="2" destOrd="0" presId="urn:microsoft.com/office/officeart/2018/2/layout/IconVerticalSolidList"/>
    <dgm:cxn modelId="{824E79D5-FDF5-460A-8779-F206008E2E17}" type="presParOf" srcId="{B557745D-DC7B-40DE-BDBA-784442A95E8C}" destId="{3ECC9A29-0158-4D51-B6B5-0BD3FC7BD342}" srcOrd="3" destOrd="0" presId="urn:microsoft.com/office/officeart/2018/2/layout/IconVerticalSolidList"/>
    <dgm:cxn modelId="{68BDB56C-0D64-44D4-8686-8B61412A9EA0}" type="presParOf" srcId="{67E27825-3D5E-4A7B-84CD-3279C9397502}" destId="{3107C281-F26F-4552-85A2-F7FA0DA9AB1C}" srcOrd="1" destOrd="0" presId="urn:microsoft.com/office/officeart/2018/2/layout/IconVerticalSolidList"/>
    <dgm:cxn modelId="{973F5F00-296D-4F62-9E49-7ACAC2106E43}" type="presParOf" srcId="{67E27825-3D5E-4A7B-84CD-3279C9397502}" destId="{AFBA162F-A024-42B1-A3EF-4E422C681650}" srcOrd="2" destOrd="0" presId="urn:microsoft.com/office/officeart/2018/2/layout/IconVerticalSolidList"/>
    <dgm:cxn modelId="{1E40564D-1D81-406F-A97B-8D522F54BD57}" type="presParOf" srcId="{AFBA162F-A024-42B1-A3EF-4E422C681650}" destId="{F6752C2C-F0AC-4524-ACE2-7498C7C19FD0}" srcOrd="0" destOrd="0" presId="urn:microsoft.com/office/officeart/2018/2/layout/IconVerticalSolidList"/>
    <dgm:cxn modelId="{6C20A6B0-AA68-4204-A356-C396E15414DA}" type="presParOf" srcId="{AFBA162F-A024-42B1-A3EF-4E422C681650}" destId="{67A0557E-9E43-446A-857C-336E2A0BE584}" srcOrd="1" destOrd="0" presId="urn:microsoft.com/office/officeart/2018/2/layout/IconVerticalSolidList"/>
    <dgm:cxn modelId="{48753AFD-DA6E-4CF2-91EC-E2C535241D4D}" type="presParOf" srcId="{AFBA162F-A024-42B1-A3EF-4E422C681650}" destId="{35CC22A8-1264-4817-9F87-6ED69258697D}" srcOrd="2" destOrd="0" presId="urn:microsoft.com/office/officeart/2018/2/layout/IconVerticalSolidList"/>
    <dgm:cxn modelId="{62D6BE4B-7532-4A56-AA70-9B5EB747B377}" type="presParOf" srcId="{AFBA162F-A024-42B1-A3EF-4E422C681650}" destId="{FB8E8239-1179-44C8-879B-5A2994A97C90}" srcOrd="3" destOrd="0" presId="urn:microsoft.com/office/officeart/2018/2/layout/IconVerticalSolidList"/>
    <dgm:cxn modelId="{4555F712-496D-467D-A73A-45BB3CC90325}" type="presParOf" srcId="{67E27825-3D5E-4A7B-84CD-3279C9397502}" destId="{D008B306-A578-4F51-9923-B79D9F58D6BB}" srcOrd="3" destOrd="0" presId="urn:microsoft.com/office/officeart/2018/2/layout/IconVerticalSolidList"/>
    <dgm:cxn modelId="{615AA270-DEF8-41F7-ABE4-094DA0B4C113}" type="presParOf" srcId="{67E27825-3D5E-4A7B-84CD-3279C9397502}" destId="{12985E48-B915-4961-8667-6AEC042DDF76}" srcOrd="4" destOrd="0" presId="urn:microsoft.com/office/officeart/2018/2/layout/IconVerticalSolidList"/>
    <dgm:cxn modelId="{0C6CCAFA-9CBE-4885-B7F2-60F22655C908}" type="presParOf" srcId="{12985E48-B915-4961-8667-6AEC042DDF76}" destId="{558A9980-FA88-4C22-920F-52D45E81EEBD}" srcOrd="0" destOrd="0" presId="urn:microsoft.com/office/officeart/2018/2/layout/IconVerticalSolidList"/>
    <dgm:cxn modelId="{54629AF1-080E-4AA7-B5CC-073471496D79}" type="presParOf" srcId="{12985E48-B915-4961-8667-6AEC042DDF76}" destId="{89DFB1EB-5999-4F20-927D-2B63C469FEA8}" srcOrd="1" destOrd="0" presId="urn:microsoft.com/office/officeart/2018/2/layout/IconVerticalSolidList"/>
    <dgm:cxn modelId="{1DD707F0-358B-4C01-8498-7846773EEA89}" type="presParOf" srcId="{12985E48-B915-4961-8667-6AEC042DDF76}" destId="{851C7C57-DC1A-44E7-8F5B-01D2CCE41321}" srcOrd="2" destOrd="0" presId="urn:microsoft.com/office/officeart/2018/2/layout/IconVerticalSolidList"/>
    <dgm:cxn modelId="{D77E7529-1E56-4CA8-8948-8436D39B42B7}" type="presParOf" srcId="{12985E48-B915-4961-8667-6AEC042DDF76}" destId="{6AA1EB12-97CC-464D-86C1-1999BB4F49B0}" srcOrd="3" destOrd="0" presId="urn:microsoft.com/office/officeart/2018/2/layout/IconVerticalSolidList"/>
    <dgm:cxn modelId="{9CE4378B-A23D-4817-A02B-93FA0BE8C5BB}" type="presParOf" srcId="{67E27825-3D5E-4A7B-84CD-3279C9397502}" destId="{6DECEA1B-4FED-45BC-90F8-7449B44721DB}" srcOrd="5" destOrd="0" presId="urn:microsoft.com/office/officeart/2018/2/layout/IconVerticalSolidList"/>
    <dgm:cxn modelId="{F91AB974-E1DE-49CB-9F41-73E646C8E80C}" type="presParOf" srcId="{67E27825-3D5E-4A7B-84CD-3279C9397502}" destId="{EE62556B-4DD2-4ADA-A98C-211CBC6887A2}" srcOrd="6" destOrd="0" presId="urn:microsoft.com/office/officeart/2018/2/layout/IconVerticalSolidList"/>
    <dgm:cxn modelId="{503DD555-4B7A-41A7-912D-433C32818D5F}" type="presParOf" srcId="{EE62556B-4DD2-4ADA-A98C-211CBC6887A2}" destId="{75D26F9A-054D-411E-B8AB-C7AFCF60D3E0}" srcOrd="0" destOrd="0" presId="urn:microsoft.com/office/officeart/2018/2/layout/IconVerticalSolidList"/>
    <dgm:cxn modelId="{FF5D6286-2123-4911-B688-401592BBDAD3}" type="presParOf" srcId="{EE62556B-4DD2-4ADA-A98C-211CBC6887A2}" destId="{75C9EB6F-A62C-48B1-802D-BFAE08B9A342}" srcOrd="1" destOrd="0" presId="urn:microsoft.com/office/officeart/2018/2/layout/IconVerticalSolidList"/>
    <dgm:cxn modelId="{883A893F-570F-4209-9708-C3F1DFB5C3E1}" type="presParOf" srcId="{EE62556B-4DD2-4ADA-A98C-211CBC6887A2}" destId="{7189FED2-7F8B-4C9A-88FE-0EE6A07AEA8E}" srcOrd="2" destOrd="0" presId="urn:microsoft.com/office/officeart/2018/2/layout/IconVerticalSolidList"/>
    <dgm:cxn modelId="{421A5F6F-6B24-4478-BA8E-80798209C991}" type="presParOf" srcId="{EE62556B-4DD2-4ADA-A98C-211CBC6887A2}" destId="{6D00A3D1-E481-4E73-8DE1-A4DFEE5EB2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FC473-7794-4AFF-9B3A-A21EEAFE566C}">
      <dsp:nvSpPr>
        <dsp:cNvPr id="0" name=""/>
        <dsp:cNvSpPr/>
      </dsp:nvSpPr>
      <dsp:spPr>
        <a:xfrm>
          <a:off x="0" y="4086"/>
          <a:ext cx="6342020" cy="870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22E95-862E-4A31-AE20-0B5E6506EB68}">
      <dsp:nvSpPr>
        <dsp:cNvPr id="0" name=""/>
        <dsp:cNvSpPr/>
      </dsp:nvSpPr>
      <dsp:spPr>
        <a:xfrm>
          <a:off x="263303" y="199931"/>
          <a:ext cx="478733" cy="47873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60206-9E27-4578-99C3-E47DCC0F69D6}">
      <dsp:nvSpPr>
        <dsp:cNvPr id="0" name=""/>
        <dsp:cNvSpPr/>
      </dsp:nvSpPr>
      <dsp:spPr>
        <a:xfrm>
          <a:off x="1005339" y="4086"/>
          <a:ext cx="5336680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ATTIVITA’ E TERMINI DI CONSEGNA DELLE FORNITURE</a:t>
          </a:r>
          <a:endParaRPr lang="en-US" sz="1900" kern="1200" dirty="0"/>
        </a:p>
      </dsp:txBody>
      <dsp:txXfrm>
        <a:off x="1005339" y="4086"/>
        <a:ext cx="5336680" cy="870424"/>
      </dsp:txXfrm>
    </dsp:sp>
    <dsp:sp modelId="{4D3F3838-453C-4E79-AAC3-BAB3706C8CC4}">
      <dsp:nvSpPr>
        <dsp:cNvPr id="0" name=""/>
        <dsp:cNvSpPr/>
      </dsp:nvSpPr>
      <dsp:spPr>
        <a:xfrm>
          <a:off x="0" y="1092116"/>
          <a:ext cx="6342020" cy="870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2F57B-FFBB-4E17-B7F3-1F77F30A8E85}">
      <dsp:nvSpPr>
        <dsp:cNvPr id="0" name=""/>
        <dsp:cNvSpPr/>
      </dsp:nvSpPr>
      <dsp:spPr>
        <a:xfrm>
          <a:off x="263303" y="1287962"/>
          <a:ext cx="478733" cy="47873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64E95-376C-46E9-80E7-C54A3CEDC3F9}">
      <dsp:nvSpPr>
        <dsp:cNvPr id="0" name=""/>
        <dsp:cNvSpPr/>
      </dsp:nvSpPr>
      <dsp:spPr>
        <a:xfrm>
          <a:off x="1005339" y="1092116"/>
          <a:ext cx="5336680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SERVIZIO DI ASSISTENZA TECNICA E MANUTENZIONE IN GARANZIA</a:t>
          </a:r>
          <a:endParaRPr lang="en-US" sz="1900" kern="1200"/>
        </a:p>
      </dsp:txBody>
      <dsp:txXfrm>
        <a:off x="1005339" y="1092116"/>
        <a:ext cx="5336680" cy="870424"/>
      </dsp:txXfrm>
    </dsp:sp>
    <dsp:sp modelId="{2BDA8DE8-4429-4730-BA56-C51EC1193172}">
      <dsp:nvSpPr>
        <dsp:cNvPr id="0" name=""/>
        <dsp:cNvSpPr/>
      </dsp:nvSpPr>
      <dsp:spPr>
        <a:xfrm>
          <a:off x="0" y="2178284"/>
          <a:ext cx="6342020" cy="870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35AB3-800C-424B-BE07-546C457B1BAC}">
      <dsp:nvSpPr>
        <dsp:cNvPr id="0" name=""/>
        <dsp:cNvSpPr/>
      </dsp:nvSpPr>
      <dsp:spPr>
        <a:xfrm>
          <a:off x="263303" y="2375992"/>
          <a:ext cx="478733" cy="47873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26BA6-45D4-4B99-940A-30B2B928DC94}">
      <dsp:nvSpPr>
        <dsp:cNvPr id="0" name=""/>
        <dsp:cNvSpPr/>
      </dsp:nvSpPr>
      <dsp:spPr>
        <a:xfrm>
          <a:off x="1005339" y="2180146"/>
          <a:ext cx="5336680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SERVIZIO DI CREAZIONE DEL CD-ROM “GOLDEN DISK”</a:t>
          </a:r>
          <a:endParaRPr lang="en-US" sz="1900" kern="1200"/>
        </a:p>
      </dsp:txBody>
      <dsp:txXfrm>
        <a:off x="1005339" y="2180146"/>
        <a:ext cx="5336680" cy="870424"/>
      </dsp:txXfrm>
    </dsp:sp>
    <dsp:sp modelId="{BAAB6367-DC9C-47BA-9986-90EA8F71FF95}">
      <dsp:nvSpPr>
        <dsp:cNvPr id="0" name=""/>
        <dsp:cNvSpPr/>
      </dsp:nvSpPr>
      <dsp:spPr>
        <a:xfrm>
          <a:off x="0" y="3268177"/>
          <a:ext cx="6342020" cy="870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0DA17-F44E-4547-B648-7D295DAF0602}">
      <dsp:nvSpPr>
        <dsp:cNvPr id="0" name=""/>
        <dsp:cNvSpPr/>
      </dsp:nvSpPr>
      <dsp:spPr>
        <a:xfrm>
          <a:off x="263303" y="3464022"/>
          <a:ext cx="478733" cy="478733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3E194-C719-46FB-A2D9-1A6B40542823}">
      <dsp:nvSpPr>
        <dsp:cNvPr id="0" name=""/>
        <dsp:cNvSpPr/>
      </dsp:nvSpPr>
      <dsp:spPr>
        <a:xfrm>
          <a:off x="1005339" y="3268177"/>
          <a:ext cx="5336680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SERVIZI AGGIUNTIVI PER ORDINI SUPERIORI ALLE 100 APPARECCHIATURE PER I LOTTI 1, 2,  3</a:t>
          </a:r>
          <a:endParaRPr lang="en-US" sz="1900" kern="1200" dirty="0"/>
        </a:p>
      </dsp:txBody>
      <dsp:txXfrm>
        <a:off x="1005339" y="3268177"/>
        <a:ext cx="5336680" cy="870424"/>
      </dsp:txXfrm>
    </dsp:sp>
    <dsp:sp modelId="{8DD0E9B8-7EDA-4139-BFCF-CCD90F6692DC}">
      <dsp:nvSpPr>
        <dsp:cNvPr id="0" name=""/>
        <dsp:cNvSpPr/>
      </dsp:nvSpPr>
      <dsp:spPr>
        <a:xfrm>
          <a:off x="0" y="4356207"/>
          <a:ext cx="6342020" cy="870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79D52-2183-40FB-9589-B53D900E2425}">
      <dsp:nvSpPr>
        <dsp:cNvPr id="0" name=""/>
        <dsp:cNvSpPr/>
      </dsp:nvSpPr>
      <dsp:spPr>
        <a:xfrm>
          <a:off x="263303" y="4552052"/>
          <a:ext cx="478733" cy="478733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A28AB-EEEE-4247-BA71-2ED3DAA5E72D}">
      <dsp:nvSpPr>
        <dsp:cNvPr id="0" name=""/>
        <dsp:cNvSpPr/>
      </dsp:nvSpPr>
      <dsp:spPr>
        <a:xfrm>
          <a:off x="1005339" y="4356207"/>
          <a:ext cx="5336680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SERVIZIO DI REPORTISTICA</a:t>
          </a:r>
          <a:endParaRPr lang="en-US" sz="1900" kern="1200"/>
        </a:p>
      </dsp:txBody>
      <dsp:txXfrm>
        <a:off x="1005339" y="4356207"/>
        <a:ext cx="5336680" cy="870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D285A-13DB-4427-AA9D-F690D6E14E34}">
      <dsp:nvSpPr>
        <dsp:cNvPr id="0" name=""/>
        <dsp:cNvSpPr/>
      </dsp:nvSpPr>
      <dsp:spPr>
        <a:xfrm>
          <a:off x="0" y="46413"/>
          <a:ext cx="6342020" cy="1100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4DDD3-89BF-422D-AF48-4E6BC6DF2EC6}">
      <dsp:nvSpPr>
        <dsp:cNvPr id="0" name=""/>
        <dsp:cNvSpPr/>
      </dsp:nvSpPr>
      <dsp:spPr>
        <a:xfrm>
          <a:off x="332837" y="249736"/>
          <a:ext cx="605159" cy="6051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C9A29-0158-4D51-B6B5-0BD3FC7BD342}">
      <dsp:nvSpPr>
        <dsp:cNvPr id="0" name=""/>
        <dsp:cNvSpPr/>
      </dsp:nvSpPr>
      <dsp:spPr>
        <a:xfrm>
          <a:off x="1270834" y="2170"/>
          <a:ext cx="5071185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1.	CONFERMA DI ADESIONE</a:t>
          </a:r>
          <a:endParaRPr lang="en-US" sz="2200" kern="1200"/>
        </a:p>
      </dsp:txBody>
      <dsp:txXfrm>
        <a:off x="1270834" y="2170"/>
        <a:ext cx="5071185" cy="1100289"/>
      </dsp:txXfrm>
    </dsp:sp>
    <dsp:sp modelId="{F6752C2C-F0AC-4524-ACE2-7498C7C19FD0}">
      <dsp:nvSpPr>
        <dsp:cNvPr id="0" name=""/>
        <dsp:cNvSpPr/>
      </dsp:nvSpPr>
      <dsp:spPr>
        <a:xfrm>
          <a:off x="0" y="1259538"/>
          <a:ext cx="6342020" cy="1100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0557E-9E43-446A-857C-336E2A0BE584}">
      <dsp:nvSpPr>
        <dsp:cNvPr id="0" name=""/>
        <dsp:cNvSpPr/>
      </dsp:nvSpPr>
      <dsp:spPr>
        <a:xfrm>
          <a:off x="332837" y="1625098"/>
          <a:ext cx="605159" cy="60515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E8239-1179-44C8-879B-5A2994A97C90}">
      <dsp:nvSpPr>
        <dsp:cNvPr id="0" name=""/>
        <dsp:cNvSpPr/>
      </dsp:nvSpPr>
      <dsp:spPr>
        <a:xfrm>
          <a:off x="1270834" y="1377533"/>
          <a:ext cx="5071185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2.	NULLA OSTA</a:t>
          </a:r>
          <a:endParaRPr lang="en-US" sz="2200" kern="1200"/>
        </a:p>
      </dsp:txBody>
      <dsp:txXfrm>
        <a:off x="1270834" y="1377533"/>
        <a:ext cx="5071185" cy="1100289"/>
      </dsp:txXfrm>
    </dsp:sp>
    <dsp:sp modelId="{558A9980-FA88-4C22-920F-52D45E81EEBD}">
      <dsp:nvSpPr>
        <dsp:cNvPr id="0" name=""/>
        <dsp:cNvSpPr/>
      </dsp:nvSpPr>
      <dsp:spPr>
        <a:xfrm>
          <a:off x="0" y="2752895"/>
          <a:ext cx="6342020" cy="1100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FB1EB-5999-4F20-927D-2B63C469FEA8}">
      <dsp:nvSpPr>
        <dsp:cNvPr id="0" name=""/>
        <dsp:cNvSpPr/>
      </dsp:nvSpPr>
      <dsp:spPr>
        <a:xfrm>
          <a:off x="332837" y="3000460"/>
          <a:ext cx="605159" cy="605159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1EB12-97CC-464D-86C1-1999BB4F49B0}">
      <dsp:nvSpPr>
        <dsp:cNvPr id="0" name=""/>
        <dsp:cNvSpPr/>
      </dsp:nvSpPr>
      <dsp:spPr>
        <a:xfrm>
          <a:off x="1270834" y="2752895"/>
          <a:ext cx="5071185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3.	ORDINATIVO DI FORNITURA</a:t>
          </a:r>
          <a:endParaRPr lang="en-US" sz="2200" kern="1200"/>
        </a:p>
      </dsp:txBody>
      <dsp:txXfrm>
        <a:off x="1270834" y="2752895"/>
        <a:ext cx="5071185" cy="1100289"/>
      </dsp:txXfrm>
    </dsp:sp>
    <dsp:sp modelId="{75D26F9A-054D-411E-B8AB-C7AFCF60D3E0}">
      <dsp:nvSpPr>
        <dsp:cNvPr id="0" name=""/>
        <dsp:cNvSpPr/>
      </dsp:nvSpPr>
      <dsp:spPr>
        <a:xfrm>
          <a:off x="0" y="4128257"/>
          <a:ext cx="6342020" cy="11002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9EB6F-A62C-48B1-802D-BFAE08B9A342}">
      <dsp:nvSpPr>
        <dsp:cNvPr id="0" name=""/>
        <dsp:cNvSpPr/>
      </dsp:nvSpPr>
      <dsp:spPr>
        <a:xfrm>
          <a:off x="332837" y="4375822"/>
          <a:ext cx="605159" cy="605159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0A3D1-E481-4E73-8DE1-A4DFEE5EB20E}">
      <dsp:nvSpPr>
        <dsp:cNvPr id="0" name=""/>
        <dsp:cNvSpPr/>
      </dsp:nvSpPr>
      <dsp:spPr>
        <a:xfrm>
          <a:off x="1270834" y="4128257"/>
          <a:ext cx="5071185" cy="1100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447" tIns="116447" rIns="116447" bIns="1164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4.	RICHIESTA DI CONSEGNA</a:t>
          </a:r>
          <a:endParaRPr lang="en-US" sz="2200" kern="1200"/>
        </a:p>
      </dsp:txBody>
      <dsp:txXfrm>
        <a:off x="1270834" y="4128257"/>
        <a:ext cx="5071185" cy="1100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BC519-2563-437F-9077-76CABBD94170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3B54B-81B7-479F-B595-4B104788E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14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3B54B-81B7-479F-B595-4B104788E376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76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10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00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45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36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60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674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21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2945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90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2EFDFC-8CFB-44D1-84D7-3726237E125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9D7117D-38BB-472D-91E6-6CE166384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89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oggettoaggregatore@regione.marche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regione.marche.suam@emarche.it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ssistenza.appalti@sinp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4861" y="2020243"/>
            <a:ext cx="7449127" cy="731068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chemeClr val="bg1"/>
                </a:solidFill>
              </a:rPr>
              <a:t>GUIDA ALL’ACCORDO QUADRO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6173" y="2751311"/>
            <a:ext cx="7297815" cy="269070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it-IT" sz="2100" dirty="0">
                <a:solidFill>
                  <a:schemeClr val="tx1"/>
                </a:solidFill>
              </a:rPr>
              <a:t>ACCORDO QUADRO CON PIÙ OPERATORI ECONOMICI AI SENSI DELL’ART. 54, COMMA 4, LETTERA A), DEL DECRETO LEGISLATIVO N. 50/2016, AVENTE AD OGGETTO LA FORNITURA DI </a:t>
            </a:r>
            <a:r>
              <a:rPr lang="it-IT" sz="2100" b="1" dirty="0">
                <a:solidFill>
                  <a:schemeClr val="tx1"/>
                </a:solidFill>
              </a:rPr>
              <a:t>PERSONAL COMPUTER DESKTOP, MONITOR, NOTEBOOK E DISPOSITIVI OPZIONALI </a:t>
            </a:r>
            <a:r>
              <a:rPr lang="it-IT" sz="2100" dirty="0">
                <a:solidFill>
                  <a:schemeClr val="tx1"/>
                </a:solidFill>
              </a:rPr>
              <a:t>A RIDOTTO IMPATTO AMBIENTALE E SERVIZI CONNESSI PER LE ESIGENZE DELLE AMMINISTRAZIONI PUBBLICHE DELLA REGIONE MARCHE </a:t>
            </a:r>
          </a:p>
          <a:p>
            <a:pPr marL="285750" indent="-285750" algn="ctr">
              <a:buFontTx/>
              <a:buChar char="-"/>
            </a:pPr>
            <a:r>
              <a:rPr lang="it-IT" sz="2600" i="1" dirty="0">
                <a:solidFill>
                  <a:schemeClr val="tx1"/>
                </a:solidFill>
              </a:rPr>
              <a:t>II EDIZIONE</a:t>
            </a:r>
            <a:r>
              <a:rPr lang="it-IT" sz="2600" dirty="0">
                <a:solidFill>
                  <a:schemeClr val="tx1"/>
                </a:solidFill>
              </a:rPr>
              <a:t> -</a:t>
            </a:r>
          </a:p>
          <a:p>
            <a:pPr algn="ctr"/>
            <a:r>
              <a:rPr lang="it-IT" b="1" u="sng" dirty="0">
                <a:solidFill>
                  <a:schemeClr val="tx1"/>
                </a:solidFill>
              </a:rPr>
              <a:t>N. GARA SIMOG 9054767</a:t>
            </a:r>
          </a:p>
          <a:p>
            <a:endParaRPr lang="it-IT" dirty="0"/>
          </a:p>
        </p:txBody>
      </p:sp>
      <p:pic>
        <p:nvPicPr>
          <p:cNvPr id="1026" name="Picture 2" descr="Regione Ma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77" y="76935"/>
            <a:ext cx="2399493" cy="87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84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7C574-1CCF-5A88-91AC-011E12E0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5324"/>
            <a:ext cx="3417903" cy="5093520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LA CONFERMA DI </a:t>
            </a:r>
            <a:br>
              <a:rPr lang="it-IT" sz="4000" dirty="0"/>
            </a:br>
            <a:r>
              <a:rPr lang="it-IT" sz="4000" dirty="0"/>
              <a:t>ADESIONE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FA55383A-6D3D-465D-95D2-64132312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2089" y="772357"/>
            <a:ext cx="7503111" cy="52626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È l’atto con cui l’Amministrazione contraente chiede alla SUAM di poter aderire alla Convenzione ed emettere conseguentemente gli Ordinativi di Fornitura.</a:t>
            </a:r>
          </a:p>
          <a:p>
            <a:pPr marL="0" indent="0">
              <a:buNone/>
            </a:pPr>
            <a:r>
              <a:rPr lang="it-IT" sz="2400" dirty="0"/>
              <a:t>La Conferma di adesione, sottoscritta da un soggetto autorizzato ad impegnare formalmente e legalmente la stessa, deve essere trasmessa alla SUAM tramite PEC.</a:t>
            </a:r>
          </a:p>
          <a:p>
            <a:pPr marL="0" indent="0">
              <a:buNone/>
            </a:pPr>
            <a:r>
              <a:rPr lang="it-IT" sz="2400" dirty="0"/>
              <a:t>nella Conferma di adesione l’Amministrazione fornirà alla SUAM i seguenti elementi:</a:t>
            </a:r>
          </a:p>
          <a:p>
            <a:r>
              <a:rPr lang="it-IT" sz="2400" dirty="0"/>
              <a:t>L’importo presuntivo di adesione alla Convenzione</a:t>
            </a:r>
            <a:endParaRPr lang="en-US" sz="2400" dirty="0"/>
          </a:p>
          <a:p>
            <a:r>
              <a:rPr lang="it-IT" sz="2400" dirty="0"/>
              <a:t>il termine entro cui saranno emessi gli Ordinativi di Fornitura</a:t>
            </a:r>
            <a:endParaRPr lang="en-US" sz="2400" dirty="0"/>
          </a:p>
          <a:p>
            <a:r>
              <a:rPr lang="it-IT" sz="2400" dirty="0"/>
              <a:t>Il nominativo del REC e del DEC con i relativi contatti (telefono e posta elettronica)</a:t>
            </a:r>
          </a:p>
        </p:txBody>
      </p:sp>
    </p:spTree>
    <p:extLst>
      <p:ext uri="{BB962C8B-B14F-4D97-AF65-F5344CB8AC3E}">
        <p14:creationId xmlns:p14="http://schemas.microsoft.com/office/powerpoint/2010/main" val="288166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5310" y="875324"/>
            <a:ext cx="3116062" cy="5093520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IL NULLA 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90765" y="559477"/>
            <a:ext cx="7334435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È l’atto che la SUAM invia all’Amministrazione contraente e con il quale viene accantonata la quota parte di massimale necessaria a soddisfare il fabbisogno della stessa.</a:t>
            </a:r>
          </a:p>
          <a:p>
            <a:pPr marL="0" indent="0">
              <a:buNone/>
            </a:pPr>
            <a:r>
              <a:rPr lang="it-IT" sz="2400" dirty="0"/>
              <a:t>L’Amministrazione contraente viene autorizzata a contattare direttamente il Fornitore e ad emettere l’Ordinativo di fornitura.</a:t>
            </a:r>
          </a:p>
          <a:p>
            <a:pPr marL="0" indent="0">
              <a:buNone/>
            </a:pPr>
            <a:r>
              <a:rPr lang="it-IT" sz="2400" i="1" dirty="0"/>
              <a:t>Tempistica di rilascio</a:t>
            </a:r>
            <a:r>
              <a:rPr lang="it-IT" sz="2400" dirty="0"/>
              <a:t>: entro 5 giorni lavorativi dal ricevimento della Conferma di adesione.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6201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485D8-3EE1-64BD-3CE8-B5BBEA6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00" y="875324"/>
            <a:ext cx="3346882" cy="5093520"/>
          </a:xfrm>
        </p:spPr>
        <p:txBody>
          <a:bodyPr>
            <a:normAutofit/>
          </a:bodyPr>
          <a:lstStyle/>
          <a:p>
            <a:pPr algn="ctr"/>
            <a:r>
              <a:rPr lang="it-IT" sz="3700" dirty="0"/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103E1A-6088-0E5C-A89B-48F68C1C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815414"/>
            <a:ext cx="7494233" cy="52271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Anche definito contratto attuativo della Convenzione, è il documento con il quale le Amministrazioni contraenti utilizzano il servizio oggetto della Convenzione, alle condizioni tecniche ed economiche previste dalla Convenzione stessa e dalle offerte dei Fornitori.</a:t>
            </a:r>
          </a:p>
          <a:p>
            <a:pPr marL="0" indent="0">
              <a:buNone/>
            </a:pPr>
            <a:r>
              <a:rPr lang="it-IT" sz="2400" dirty="0"/>
              <a:t>È l’atto in forma elettronica sottoscritto dal Fornitore e da un soggetto autorizzato ad impegnare legalmente e formalmente l’Amministrazione contraente.</a:t>
            </a:r>
          </a:p>
          <a:p>
            <a:pPr marL="0" indent="0">
              <a:buNone/>
            </a:pPr>
            <a:r>
              <a:rPr lang="it-IT" sz="2400" i="1" u="sng" dirty="0"/>
              <a:t>Il modello ORDINATIVO DI FORNITURA è scaricabile dalla piattaforma GT-SUAM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7854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485D8-3EE1-64BD-3CE8-B5BBEA6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4286" y="875324"/>
            <a:ext cx="3542190" cy="5093520"/>
          </a:xfrm>
        </p:spPr>
        <p:txBody>
          <a:bodyPr>
            <a:normAutofit/>
          </a:bodyPr>
          <a:lstStyle/>
          <a:p>
            <a:pPr algn="ctr"/>
            <a:r>
              <a:rPr lang="it-IT" sz="3700" dirty="0"/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103E1A-6088-0E5C-A89B-48F68C1C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334" y="772357"/>
            <a:ext cx="7520866" cy="52626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L’Amministrazione contraente:</a:t>
            </a:r>
          </a:p>
          <a:p>
            <a:r>
              <a:rPr lang="it-IT" sz="2400" dirty="0"/>
              <a:t>ha facoltà di emettere, in relazione ad ogni Conferma di Adesione, </a:t>
            </a:r>
            <a:r>
              <a:rPr lang="it-IT" sz="2400" i="1" dirty="0"/>
              <a:t>uno o più </a:t>
            </a:r>
            <a:r>
              <a:rPr lang="it-IT" sz="2400" dirty="0"/>
              <a:t>Ordinativi di Fornitura fino alla concorrenza dell’importo ivi previsto;</a:t>
            </a:r>
          </a:p>
          <a:p>
            <a:r>
              <a:rPr lang="it-IT" sz="2400" dirty="0"/>
              <a:t>non è obbligata a raggiungere l’importo indicato nella Conferma di Adesione e il Fornitore non può vantare alcuna pretesa al riguardo.</a:t>
            </a:r>
          </a:p>
        </p:txBody>
      </p:sp>
    </p:spTree>
    <p:extLst>
      <p:ext uri="{BB962C8B-B14F-4D97-AF65-F5344CB8AC3E}">
        <p14:creationId xmlns:p14="http://schemas.microsoft.com/office/powerpoint/2010/main" val="214978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485D8-3EE1-64BD-3CE8-B5BBEA6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5324"/>
            <a:ext cx="3409025" cy="5093520"/>
          </a:xfrm>
        </p:spPr>
        <p:txBody>
          <a:bodyPr>
            <a:normAutofit/>
          </a:bodyPr>
          <a:lstStyle/>
          <a:p>
            <a:pPr algn="ctr"/>
            <a:r>
              <a:rPr lang="it-IT" sz="3700" dirty="0"/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103E1A-6088-0E5C-A89B-48F68C1C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499" y="559477"/>
            <a:ext cx="7387701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La durata degli Ordinativi di Fornitura è di </a:t>
            </a:r>
            <a:r>
              <a:rPr lang="it-IT" sz="2400" b="1" dirty="0"/>
              <a:t>massimo di 24 mesi </a:t>
            </a:r>
            <a:r>
              <a:rPr lang="it-IT" sz="2400" dirty="0"/>
              <a:t>dalla data di stipula dell’Ordinativo, pertanto, la loro scadenza potrà anche essere successiva a quella dell’accordo quadro.</a:t>
            </a:r>
          </a:p>
          <a:p>
            <a:pPr marL="0" indent="0">
              <a:buNone/>
            </a:pPr>
            <a:r>
              <a:rPr lang="it-IT" sz="2400" dirty="0"/>
              <a:t>L’Ordinativo di Fornitura e il Riepilogo Adesione generato automaticamente dalla Piattaforma GT SUAM devono essere caricati in quest’ultima.</a:t>
            </a:r>
          </a:p>
        </p:txBody>
      </p:sp>
    </p:spTree>
    <p:extLst>
      <p:ext uri="{BB962C8B-B14F-4D97-AF65-F5344CB8AC3E}">
        <p14:creationId xmlns:p14="http://schemas.microsoft.com/office/powerpoint/2010/main" val="1057325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485D8-3EE1-64BD-3CE8-B5BBEA6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875324"/>
            <a:ext cx="3258105" cy="5093520"/>
          </a:xfrm>
        </p:spPr>
        <p:txBody>
          <a:bodyPr>
            <a:normAutofit/>
          </a:bodyPr>
          <a:lstStyle/>
          <a:p>
            <a:pPr algn="ctr"/>
            <a:r>
              <a:rPr lang="it-IT" sz="3700" dirty="0"/>
              <a:t>L’ORDINATIVO DI FORNITURA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103E1A-6088-0E5C-A89B-48F68C1C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823" y="754602"/>
            <a:ext cx="7556377" cy="52804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INCENTIVI PER FUNZIONI TECNICHE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Al momento della stipula dell’Ordinativo di fornitura, l’Amministrazione contraente liquiderà, a favore dei dipendenti della Regione Marche, l’importo previsto dagli ex art. 113 commi 2 e 5 del D.lgs. n. 50/2016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042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485D8-3EE1-64BD-3CE8-B5BBEA6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875324"/>
            <a:ext cx="3382392" cy="5093520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LA RICHIESTA DI CONSEGNA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103E1A-6088-0E5C-A89B-48F68C1C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68" y="727969"/>
            <a:ext cx="7574132" cy="53070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L’Amministrazione contraente comunicherà al Fornitore mediante il modello “Richiesta di consegna”, nei limiti dell’importo dell’Ordinativo di Fornitura: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la tipologia e la quantità dei prodotti, </a:t>
            </a:r>
          </a:p>
          <a:p>
            <a:r>
              <a:rPr lang="it-IT" sz="2400" dirty="0"/>
              <a:t>la sede, le modalità e i tempi di consegna,</a:t>
            </a:r>
          </a:p>
          <a:p>
            <a:r>
              <a:rPr lang="it-IT" sz="2400" dirty="0"/>
              <a:t>quant’altro ritenuto necessario. </a:t>
            </a:r>
          </a:p>
          <a:p>
            <a:pPr marL="0" indent="0">
              <a:buNone/>
            </a:pPr>
            <a:endParaRPr lang="it-IT" sz="2400" i="1" u="sng" dirty="0"/>
          </a:p>
          <a:p>
            <a:pPr marL="0" indent="0">
              <a:buNone/>
            </a:pPr>
            <a:r>
              <a:rPr lang="it-IT" sz="2400" i="1" u="sng" dirty="0"/>
              <a:t>Il modello </a:t>
            </a:r>
            <a:r>
              <a:rPr lang="it-IT" sz="2400" u="sng" dirty="0"/>
              <a:t>RICHIESTA DI CONSEGNA </a:t>
            </a:r>
            <a:r>
              <a:rPr lang="it-IT" sz="2400" i="1" u="sng" dirty="0"/>
              <a:t>è scaricabile dalla piattaforma GT-SUAM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7446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3C77D3-0642-BF14-55AC-944DCD53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875324"/>
            <a:ext cx="3195961" cy="5093520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LA CONSEGNA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3D2EA4-A41D-761E-A216-4A95D362E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212" y="727969"/>
            <a:ext cx="7511988" cy="53070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Su ogni apparecchiatura consegnata dovrà essere apposta una </a:t>
            </a:r>
            <a:r>
              <a:rPr lang="it-IT" sz="2400" b="1" dirty="0"/>
              <a:t>etichetta</a:t>
            </a:r>
            <a:r>
              <a:rPr lang="it-IT" sz="2400" dirty="0"/>
              <a:t> riportante un “</a:t>
            </a:r>
            <a:r>
              <a:rPr lang="it-IT" sz="2400" i="1" dirty="0"/>
              <a:t>Codice identificativo</a:t>
            </a:r>
            <a:r>
              <a:rPr lang="it-IT" sz="2400" dirty="0"/>
              <a:t>” con la seguente dicitura:</a:t>
            </a:r>
          </a:p>
          <a:p>
            <a:pPr marL="0" indent="0">
              <a:buNone/>
            </a:pPr>
            <a:r>
              <a:rPr lang="it-IT" sz="2400" dirty="0"/>
              <a:t>Accordo quadro SUAM gara SIMOG n. 9054767 con indicazione del numero del lotto a cui si dà esecuzione e delle modalità di apertura del ticket in caso di malfunzionamento (indicazione del numero verde dedicato).</a:t>
            </a:r>
          </a:p>
          <a:p>
            <a:pPr marL="0" indent="0">
              <a:buNone/>
            </a:pPr>
            <a:r>
              <a:rPr lang="it-IT" sz="2400" dirty="0"/>
              <a:t>Le attività di consegna delle apparecchiature si intendono comprensive di ogni onere relativo ad </a:t>
            </a:r>
            <a:r>
              <a:rPr lang="it-IT" sz="2400" i="1" dirty="0"/>
              <a:t>imballaggio</a:t>
            </a:r>
            <a:r>
              <a:rPr lang="it-IT" sz="2400" dirty="0"/>
              <a:t>, </a:t>
            </a:r>
            <a:r>
              <a:rPr lang="it-IT" sz="2400" i="1" dirty="0"/>
              <a:t>trasporto</a:t>
            </a:r>
            <a:r>
              <a:rPr lang="it-IT" sz="2400" dirty="0"/>
              <a:t>, </a:t>
            </a:r>
            <a:r>
              <a:rPr lang="it-IT" sz="2400" i="1" dirty="0"/>
              <a:t>facchinaggio</a:t>
            </a:r>
            <a:r>
              <a:rPr lang="it-IT" sz="2400" dirty="0"/>
              <a:t> e qualsiasi altra attività ad esse strumentale.</a:t>
            </a:r>
          </a:p>
        </p:txBody>
      </p:sp>
    </p:spTree>
    <p:extLst>
      <p:ext uri="{BB962C8B-B14F-4D97-AF65-F5344CB8AC3E}">
        <p14:creationId xmlns:p14="http://schemas.microsoft.com/office/powerpoint/2010/main" val="2336132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FD76F-59B7-4AA0-8C96-E61EFF27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CONTATTI SUAM</a:t>
            </a: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B112F14-5F9D-4C01-9BB5-A1341CEBFB02}"/>
              </a:ext>
            </a:extLst>
          </p:cNvPr>
          <p:cNvSpPr/>
          <p:nvPr/>
        </p:nvSpPr>
        <p:spPr>
          <a:xfrm>
            <a:off x="3630966" y="1347978"/>
            <a:ext cx="80786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cs typeface="Times New Roman" panose="02020603050405020304" pitchFamily="18" charset="0"/>
              </a:rPr>
              <a:t>La presente guida è predisposta al solo fine di facilitare la corretta attivazione dei servizi, pertanto si raccomanda di prendere attenta visione della Convenzione e dei documenti allegati nonché della documentazione di gara.</a:t>
            </a:r>
          </a:p>
          <a:p>
            <a:pPr algn="just"/>
            <a:endParaRPr lang="it-IT" sz="2000" b="1" dirty="0">
              <a:cs typeface="Times New Roman" panose="02020603050405020304" pitchFamily="18" charset="0"/>
            </a:endParaRPr>
          </a:p>
          <a:p>
            <a:r>
              <a:rPr lang="it-IT" sz="2000" dirty="0">
                <a:cs typeface="Times New Roman" panose="02020603050405020304" pitchFamily="18" charset="0"/>
              </a:rPr>
              <a:t>Per ulteriori informazioni e chiarimenti è possibile contattare: </a:t>
            </a:r>
          </a:p>
          <a:p>
            <a:endParaRPr lang="it-IT" sz="2000" dirty="0">
              <a:cs typeface="Times New Roman" panose="02020603050405020304" pitchFamily="18" charset="0"/>
            </a:endParaRPr>
          </a:p>
          <a:p>
            <a:r>
              <a:rPr lang="it-IT" sz="2000" b="1" dirty="0">
                <a:cs typeface="Times New Roman" panose="02020603050405020304" pitchFamily="18" charset="0"/>
              </a:rPr>
              <a:t>REGIONE MARCHE </a:t>
            </a:r>
            <a:r>
              <a:rPr lang="it-IT" sz="2000" dirty="0">
                <a:cs typeface="Times New Roman" panose="02020603050405020304" pitchFamily="18" charset="0"/>
              </a:rPr>
              <a:t>– </a:t>
            </a:r>
            <a:r>
              <a:rPr lang="it-IT" sz="2000" b="1" dirty="0">
                <a:cs typeface="Times New Roman" panose="02020603050405020304" pitchFamily="18" charset="0"/>
              </a:rPr>
              <a:t>SETTORE SUAM E SOGGETTO AGGREGATORE</a:t>
            </a:r>
          </a:p>
          <a:p>
            <a:endParaRPr lang="it-IT" sz="2000" b="1" dirty="0">
              <a:cs typeface="Times New Roman" panose="02020603050405020304" pitchFamily="18" charset="0"/>
            </a:endParaRPr>
          </a:p>
          <a:p>
            <a:r>
              <a:rPr lang="it-IT" sz="2000" b="1" dirty="0">
                <a:cs typeface="Times New Roman" panose="02020603050405020304" pitchFamily="18" charset="0"/>
              </a:rPr>
              <a:t>	E-mail: </a:t>
            </a:r>
            <a:r>
              <a:rPr lang="it-IT" sz="2000" b="1" dirty="0">
                <a:solidFill>
                  <a:srgbClr val="00B0F0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soggettoaggregatore@regione.marche.it</a:t>
            </a:r>
            <a:endParaRPr lang="it-IT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fr-FR" sz="2000" b="1" dirty="0">
                <a:cs typeface="Times New Roman" panose="02020603050405020304" pitchFamily="18" charset="0"/>
              </a:rPr>
              <a:t>	PEC: 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regione.marche.suam@emarche.it</a:t>
            </a:r>
            <a:endParaRPr lang="fr-FR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	</a:t>
            </a:r>
            <a:r>
              <a:rPr lang="fr-FR" sz="2000" b="1" dirty="0">
                <a:cs typeface="Times New Roman" panose="02020603050405020304" pitchFamily="18" charset="0"/>
              </a:rPr>
              <a:t>TEL:</a:t>
            </a:r>
            <a:r>
              <a:rPr lang="fr-F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it-IT" sz="2000" dirty="0">
                <a:cs typeface="Times New Roman" panose="02020603050405020304" pitchFamily="18" charset="0"/>
              </a:rPr>
              <a:t>071 806 7330</a:t>
            </a:r>
          </a:p>
          <a:p>
            <a:endParaRPr lang="it-IT" sz="2000" dirty="0">
              <a:cs typeface="Times New Roman" panose="02020603050405020304" pitchFamily="18" charset="0"/>
            </a:endParaRPr>
          </a:p>
          <a:p>
            <a:r>
              <a:rPr lang="it-IT" sz="2000" dirty="0">
                <a:cs typeface="Times New Roman" panose="02020603050405020304" pitchFamily="18" charset="0"/>
              </a:rPr>
              <a:t>La struttura ha sede ad Ancona in P.zza Cavour n. 23 - CAP 60121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1141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AA32EF-755F-4078-82F3-5CF7123DD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958789"/>
            <a:ext cx="7315200" cy="122896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cs typeface="Times New Roman" panose="02020603050405020304" pitchFamily="18" charset="0"/>
              </a:rPr>
              <a:t>ASSISTENZA PIATTAFORMA </a:t>
            </a:r>
            <a:br>
              <a:rPr lang="it-IT" sz="4000" b="1" dirty="0">
                <a:cs typeface="Times New Roman" panose="02020603050405020304" pitchFamily="18" charset="0"/>
              </a:rPr>
            </a:br>
            <a:r>
              <a:rPr lang="it-IT" sz="4000" b="1" dirty="0">
                <a:cs typeface="Times New Roman" panose="02020603050405020304" pitchFamily="18" charset="0"/>
              </a:rPr>
              <a:t>APPALTI&amp;CONTRATTI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95C325-2AAB-4474-B032-5023682A2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2459115"/>
            <a:ext cx="7315200" cy="3125531"/>
          </a:xfrm>
        </p:spPr>
        <p:txBody>
          <a:bodyPr/>
          <a:lstStyle/>
          <a:p>
            <a:pPr algn="just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Per informazioni di carattere tecnico e per chiarimenti sull’uso della Piattaforma APPALTI&amp;CONTRATTI è possibile contattare l’assistenza 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TASK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ai seguenti recapiti:</a:t>
            </a:r>
          </a:p>
          <a:p>
            <a:pPr algn="just"/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Tel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0733 280 140</a:t>
            </a:r>
          </a:p>
          <a:p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E-mail: 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assistenza.appalti@sinp.net</a:t>
            </a:r>
            <a:endParaRPr lang="it-IT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50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chemeClr val="bg2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81CF1-EB1B-3EE1-CC0C-4864FD18C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8" y="1420706"/>
            <a:ext cx="9374019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presente guida è predisposta al solo fine di facilitare la corretta attivazione dei servizi.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raccomanda di prendere attenta visione della Convenzione, dei documenti allegati nonché della documentazione di gara.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2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82240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it-IT" sz="3400" dirty="0"/>
              <a:t>DURATA DELL’ACCORDO QUADRO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2808" y="559477"/>
            <a:ext cx="7192392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La durata dell’Accordo Quadro è di </a:t>
            </a:r>
            <a:r>
              <a:rPr lang="it-IT" sz="2400" b="1" dirty="0"/>
              <a:t>24 mesi</a:t>
            </a:r>
          </a:p>
          <a:p>
            <a:pPr marL="0" indent="0">
              <a:buNone/>
            </a:pPr>
            <a:r>
              <a:rPr lang="it-IT" sz="2400" dirty="0"/>
              <a:t>La durata potrà essere prorogata per il tempo strettamente necessario alla conclusione delle procedure necessarie per l’individuazione del nuovo contraente ai sensi dell’art. 106, comma 11, del </a:t>
            </a:r>
            <a:r>
              <a:rPr lang="it-IT" sz="2400" dirty="0" err="1"/>
              <a:t>D.Lgs.</a:t>
            </a:r>
            <a:r>
              <a:rPr lang="it-IT" sz="2400" dirty="0"/>
              <a:t> 50/2016, e comunque per un periodo </a:t>
            </a:r>
            <a:r>
              <a:rPr lang="it-IT" sz="2400" i="1" dirty="0"/>
              <a:t>non superiore a 6 (sei) mesi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2603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466629"/>
            <a:ext cx="3409026" cy="174418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OGGETTO </a:t>
            </a:r>
            <a:br>
              <a:rPr lang="it-IT" sz="3200" dirty="0"/>
            </a:br>
            <a:r>
              <a:rPr lang="it-IT" sz="3200" dirty="0"/>
              <a:t>DELLA FORNITURA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86578" y="1604772"/>
            <a:ext cx="7794595" cy="364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L’Accordo Quadro ha ad oggetto la fornitura di </a:t>
            </a:r>
          </a:p>
          <a:p>
            <a:pPr marL="0" indent="0">
              <a:buNone/>
            </a:pPr>
            <a:r>
              <a:rPr lang="it-IT" sz="2400" dirty="0"/>
              <a:t>PC desktop, Monitor, Notebook e dispositivi opzionali a ridotto impatto ambientale e servizi connessi</a:t>
            </a:r>
          </a:p>
        </p:txBody>
      </p:sp>
    </p:spTree>
    <p:extLst>
      <p:ext uri="{BB962C8B-B14F-4D97-AF65-F5344CB8AC3E}">
        <p14:creationId xmlns:p14="http://schemas.microsoft.com/office/powerpoint/2010/main" val="373973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0C7B50-C3DB-93C5-11B0-B97A294C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FORNITORE </a:t>
            </a:r>
            <a:br>
              <a:rPr lang="it-IT" sz="4000" dirty="0"/>
            </a:br>
            <a:r>
              <a:rPr lang="it-IT" sz="4000" dirty="0"/>
              <a:t>LOTTI </a:t>
            </a:r>
            <a:br>
              <a:rPr lang="it-IT" sz="4000" dirty="0"/>
            </a:br>
            <a:r>
              <a:rPr lang="it-IT" sz="4000" dirty="0"/>
              <a:t>3 e 4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4A2F29-E907-EB17-805A-46A07326F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843379"/>
            <a:ext cx="7433362" cy="5110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ITD SOLUTIONS s.p.a.</a:t>
            </a:r>
          </a:p>
          <a:p>
            <a:pPr marL="0" indent="0">
              <a:buNone/>
            </a:pPr>
            <a:r>
              <a:rPr lang="it-IT" dirty="0"/>
              <a:t>sede legale in Roma CAP 00166 Via della </a:t>
            </a:r>
            <a:r>
              <a:rPr lang="it-IT" dirty="0" err="1"/>
              <a:t>Maglianella</a:t>
            </a:r>
            <a:r>
              <a:rPr lang="it-IT" dirty="0"/>
              <a:t> n. 65/e</a:t>
            </a:r>
          </a:p>
          <a:p>
            <a:pPr marL="0" indent="0">
              <a:buNone/>
            </a:pPr>
            <a:r>
              <a:rPr lang="it-IT" dirty="0"/>
              <a:t>P.IVA 10184840154 e C.F. 05773090013</a:t>
            </a:r>
          </a:p>
          <a:p>
            <a:pPr marL="0" indent="0">
              <a:buNone/>
            </a:pPr>
            <a:r>
              <a:rPr lang="it-IT" dirty="0"/>
              <a:t>indirizzo PEC itdsolutions@arubapec.it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u="sng" dirty="0"/>
              <a:t>RESPONSABILE DEL SERVIZIO GENERALE</a:t>
            </a:r>
          </a:p>
          <a:p>
            <a:pPr marL="0" indent="0">
              <a:buNone/>
            </a:pPr>
            <a:r>
              <a:rPr lang="it-IT" sz="2400" i="1" dirty="0"/>
              <a:t>Antonio Falanga </a:t>
            </a:r>
            <a:r>
              <a:rPr lang="it-IT" dirty="0"/>
              <a:t>- cellulare 3661051625</a:t>
            </a:r>
          </a:p>
          <a:p>
            <a:pPr marL="0" indent="0">
              <a:buNone/>
            </a:pPr>
            <a:r>
              <a:rPr lang="it-IT" dirty="0"/>
              <a:t>indirizzo e-mail antonio.falanga@itdsolutions.it</a:t>
            </a:r>
          </a:p>
          <a:p>
            <a:pPr marL="0" indent="0">
              <a:buNone/>
            </a:pPr>
            <a:r>
              <a:rPr lang="it-IT" b="1" u="sng" dirty="0"/>
              <a:t>SOSTITUTO DEL RESPONSABILE DEL SERVIZIO GENERALE</a:t>
            </a:r>
          </a:p>
          <a:p>
            <a:pPr marL="0" indent="0">
              <a:buNone/>
            </a:pPr>
            <a:r>
              <a:rPr lang="it-IT" sz="2400" i="1" dirty="0"/>
              <a:t>Angelo Graniglia </a:t>
            </a:r>
            <a:r>
              <a:rPr lang="it-IT" dirty="0"/>
              <a:t>- cellulare 3316956055</a:t>
            </a:r>
          </a:p>
          <a:p>
            <a:pPr marL="0" indent="0">
              <a:buNone/>
            </a:pPr>
            <a:r>
              <a:rPr lang="it-IT" dirty="0"/>
              <a:t>indirizzo e-mail angelo.graniglia@itdsolutions.it</a:t>
            </a:r>
          </a:p>
        </p:txBody>
      </p:sp>
    </p:spTree>
    <p:extLst>
      <p:ext uri="{BB962C8B-B14F-4D97-AF65-F5344CB8AC3E}">
        <p14:creationId xmlns:p14="http://schemas.microsoft.com/office/powerpoint/2010/main" val="262765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467D8-2ADD-4D80-298B-EF002A77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" y="559477"/>
            <a:ext cx="3249227" cy="5709931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SERVIZI CONNESSI </a:t>
            </a:r>
            <a:br>
              <a:rPr lang="it-IT" dirty="0"/>
            </a:br>
            <a:r>
              <a:rPr lang="it-IT" sz="1800" i="1" dirty="0"/>
              <a:t>Paragrafo 5 del Capitolato Speciale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1CF669A6-D4A9-5897-F03D-50D4294AB9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759280"/>
              </p:ext>
            </p:extLst>
          </p:nvPr>
        </p:nvGraphicFramePr>
        <p:xfrm>
          <a:off x="4888991" y="559477"/>
          <a:ext cx="6342020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97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8385738" cy="1527078"/>
          </a:xfrm>
        </p:spPr>
        <p:txBody>
          <a:bodyPr>
            <a:normAutofit/>
          </a:bodyPr>
          <a:lstStyle/>
          <a:p>
            <a:r>
              <a:rPr lang="it-IT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REQUISITI MINIMI DI CONFORMITÀ E SOSTENIBILITÀ DI BASE DELLA FORNITURA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Le apparecchiature assicurano la conformità ai Criteri Ambientali Minimi adottati con Decreto 13 dicembre 2013 (G.U. n. 13 del 17 gennaio 2014) e consultabili alla pagina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u="sng" dirty="0"/>
              <a:t>http://www.minambiente.it/sites/default/files/archivio/allegati/GPP/GPP_CAM_IT.pdf</a:t>
            </a:r>
          </a:p>
        </p:txBody>
      </p:sp>
    </p:spTree>
    <p:extLst>
      <p:ext uri="{BB962C8B-B14F-4D97-AF65-F5344CB8AC3E}">
        <p14:creationId xmlns:p14="http://schemas.microsoft.com/office/powerpoint/2010/main" val="40204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654" y="1123837"/>
            <a:ext cx="3586579" cy="4601183"/>
          </a:xfrm>
        </p:spPr>
        <p:txBody>
          <a:bodyPr>
            <a:normAutofit/>
          </a:bodyPr>
          <a:lstStyle/>
          <a:p>
            <a:r>
              <a:rPr lang="it-IT" sz="3600" dirty="0"/>
              <a:t>SISTEMA OPERATIVO PER PC DESKTOP E NOTEBOOK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Sistema operativo Microsoft Windows 11 Professional a 64 bit aggiornato all’ultima release con possibilità di downgrade a Windows 10, secondo quanto indicato dall’Amministrazione richiedente nell’Ordinativo di fornitura.</a:t>
            </a:r>
          </a:p>
          <a:p>
            <a:pPr marL="0" indent="0">
              <a:buNone/>
            </a:pPr>
            <a:r>
              <a:rPr lang="it-IT" sz="2400" dirty="0"/>
              <a:t>Al momento dell’emissione dell’Ordinativo di fornitura, l’Amministrazione potrà specificare la versione di Windows da installare tra Microsoft Windows 11 Pro 64 bit e Microsoft Windows 10 Pro 64 bit.</a:t>
            </a:r>
          </a:p>
        </p:txBody>
      </p:sp>
    </p:spTree>
    <p:extLst>
      <p:ext uri="{BB962C8B-B14F-4D97-AF65-F5344CB8AC3E}">
        <p14:creationId xmlns:p14="http://schemas.microsoft.com/office/powerpoint/2010/main" val="23888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899" y="559477"/>
            <a:ext cx="3222594" cy="5709931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PROCEDURA DI </a:t>
            </a:r>
            <a:br>
              <a:rPr lang="it-IT" sz="4000" dirty="0"/>
            </a:br>
            <a:r>
              <a:rPr lang="it-IT" sz="4000" dirty="0"/>
              <a:t>ADESIONE</a:t>
            </a:r>
            <a:endParaRPr lang="it-IT" sz="4400" dirty="0"/>
          </a:p>
        </p:txBody>
      </p:sp>
      <p:graphicFrame>
        <p:nvGraphicFramePr>
          <p:cNvPr id="26" name="Segnaposto contenuto 2">
            <a:extLst>
              <a:ext uri="{FF2B5EF4-FFF2-40B4-BE49-F238E27FC236}">
                <a16:creationId xmlns:a16="http://schemas.microsoft.com/office/drawing/2014/main" id="{E74FF51C-75BB-003D-29BC-AC373432F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687085"/>
              </p:ext>
            </p:extLst>
          </p:nvPr>
        </p:nvGraphicFramePr>
        <p:xfrm>
          <a:off x="4925174" y="799083"/>
          <a:ext cx="6342020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747747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Cornic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rnic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rnic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TM03457475[[fn=Cornice]]</Template>
  <TotalTime>263</TotalTime>
  <Words>1165</Words>
  <Application>Microsoft Office PowerPoint</Application>
  <PresentationFormat>Widescreen</PresentationFormat>
  <Paragraphs>97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Aptos</vt:lpstr>
      <vt:lpstr>Corbel</vt:lpstr>
      <vt:lpstr>Times New Roman</vt:lpstr>
      <vt:lpstr>Wingdings 2</vt:lpstr>
      <vt:lpstr>Cornice</vt:lpstr>
      <vt:lpstr>GUIDA ALL’ACCORDO QUADRO</vt:lpstr>
      <vt:lpstr>Presentazione standard di PowerPoint</vt:lpstr>
      <vt:lpstr>DURATA DELL’ACCORDO QUADRO</vt:lpstr>
      <vt:lpstr>OGGETTO  DELLA FORNITURA </vt:lpstr>
      <vt:lpstr>FORNITORE  LOTTI  3 e 4</vt:lpstr>
      <vt:lpstr>SERVIZI CONNESSI  Paragrafo 5 del Capitolato Speciale </vt:lpstr>
      <vt:lpstr>REQUISITI MINIMI DI CONFORMITÀ E SOSTENIBILITÀ DI BASE DELLA FORNITURA </vt:lpstr>
      <vt:lpstr>SISTEMA OPERATIVO PER PC DESKTOP E NOTEBOOK</vt:lpstr>
      <vt:lpstr>PROCEDURA DI  ADESIONE</vt:lpstr>
      <vt:lpstr>LA CONFERMA DI  ADESIONE</vt:lpstr>
      <vt:lpstr>IL NULLA OSTA</vt:lpstr>
      <vt:lpstr>L’ORDINATIVO DI FORNITURA</vt:lpstr>
      <vt:lpstr>L’ORDINATIVO DI FORNITURA</vt:lpstr>
      <vt:lpstr>L’ORDINATIVO DI FORNITURA</vt:lpstr>
      <vt:lpstr>L’ORDINATIVO DI FORNITURA</vt:lpstr>
      <vt:lpstr>LA RICHIESTA DI CONSEGNA</vt:lpstr>
      <vt:lpstr>LA CONSEGNA</vt:lpstr>
      <vt:lpstr>CONTATTI SUAM</vt:lpstr>
      <vt:lpstr>ASSISTENZA PIATTAFORMA  APPALTI&amp;CONTRATTI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ALL’ACCORDO QUADRO</dc:title>
  <dc:creator>Chiara Fedele</dc:creator>
  <cp:lastModifiedBy>Chiara Fedele</cp:lastModifiedBy>
  <cp:revision>14</cp:revision>
  <dcterms:created xsi:type="dcterms:W3CDTF">2023-11-24T13:12:56Z</dcterms:created>
  <dcterms:modified xsi:type="dcterms:W3CDTF">2024-03-26T08:40:16Z</dcterms:modified>
</cp:coreProperties>
</file>